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72" r:id="rId3"/>
    <p:sldId id="257" r:id="rId4"/>
    <p:sldId id="263" r:id="rId5"/>
    <p:sldId id="264" r:id="rId6"/>
    <p:sldId id="267" r:id="rId7"/>
    <p:sldId id="265" r:id="rId8"/>
    <p:sldId id="260" r:id="rId9"/>
    <p:sldId id="273" r:id="rId10"/>
    <p:sldId id="274" r:id="rId11"/>
    <p:sldId id="261" r:id="rId12"/>
    <p:sldId id="269" r:id="rId13"/>
    <p:sldId id="271" r:id="rId1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098" autoAdjust="0"/>
  </p:normalViewPr>
  <p:slideViewPr>
    <p:cSldViewPr>
      <p:cViewPr varScale="1">
        <p:scale>
          <a:sx n="78" d="100"/>
          <a:sy n="78" d="100"/>
        </p:scale>
        <p:origin x="-23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3D71EE-ADE3-4043-9564-6C19A7DD3E6D}" type="doc">
      <dgm:prSet loTypeId="urn:microsoft.com/office/officeart/2005/8/layout/hierarchy2" loCatId="hierarchy" qsTypeId="urn:microsoft.com/office/officeart/2005/8/quickstyle/simple1" qsCatId="simple" csTypeId="urn:microsoft.com/office/officeart/2005/8/colors/accent1_3" csCatId="accent1" phldr="1"/>
      <dgm:spPr/>
      <dgm:t>
        <a:bodyPr/>
        <a:lstStyle/>
        <a:p>
          <a:endParaRPr lang="hr-HR"/>
        </a:p>
      </dgm:t>
    </dgm:pt>
    <dgm:pt modelId="{E87A2E11-3B0C-4940-8A46-D3B57DF87167}">
      <dgm:prSet phldrT="[Tekst]"/>
      <dgm:spPr/>
      <dgm:t>
        <a:bodyPr/>
        <a:lstStyle/>
        <a:p>
          <a:r>
            <a:rPr lang="hr-HR" dirty="0" smtClean="0"/>
            <a:t>Postojeći način</a:t>
          </a:r>
          <a:endParaRPr lang="hr-HR" dirty="0"/>
        </a:p>
      </dgm:t>
    </dgm:pt>
    <dgm:pt modelId="{E1B400D6-CE32-46DC-9CB2-7A4F4A6ACE35}" type="parTrans" cxnId="{BAA9AA88-A5FB-4577-9B97-4F21561669F3}">
      <dgm:prSet/>
      <dgm:spPr/>
      <dgm:t>
        <a:bodyPr/>
        <a:lstStyle/>
        <a:p>
          <a:endParaRPr lang="hr-HR"/>
        </a:p>
      </dgm:t>
    </dgm:pt>
    <dgm:pt modelId="{1829CF32-46B7-4787-9EA4-1C7CDD4A9B81}" type="sibTrans" cxnId="{BAA9AA88-A5FB-4577-9B97-4F21561669F3}">
      <dgm:prSet/>
      <dgm:spPr/>
      <dgm:t>
        <a:bodyPr/>
        <a:lstStyle/>
        <a:p>
          <a:endParaRPr lang="hr-HR"/>
        </a:p>
      </dgm:t>
    </dgm:pt>
    <dgm:pt modelId="{3F631F5B-990D-42C9-A788-1BCB102C8005}">
      <dgm:prSet phldrT="[Tekst]"/>
      <dgm:spPr/>
      <dgm:t>
        <a:bodyPr/>
        <a:lstStyle/>
        <a:p>
          <a:r>
            <a:rPr lang="hr-HR" dirty="0" smtClean="0"/>
            <a:t>Tko čita</a:t>
          </a:r>
          <a:endParaRPr lang="hr-HR" dirty="0"/>
        </a:p>
      </dgm:t>
    </dgm:pt>
    <dgm:pt modelId="{85BB3B23-EDBD-4417-9610-32B712787103}" type="parTrans" cxnId="{8EF695CE-0325-4491-870A-A12E98BA18E2}">
      <dgm:prSet/>
      <dgm:spPr/>
      <dgm:t>
        <a:bodyPr/>
        <a:lstStyle/>
        <a:p>
          <a:endParaRPr lang="hr-HR"/>
        </a:p>
      </dgm:t>
    </dgm:pt>
    <dgm:pt modelId="{A3F50A01-139B-44AC-93A4-F00F6135627B}" type="sibTrans" cxnId="{8EF695CE-0325-4491-870A-A12E98BA18E2}">
      <dgm:prSet/>
      <dgm:spPr/>
      <dgm:t>
        <a:bodyPr/>
        <a:lstStyle/>
        <a:p>
          <a:endParaRPr lang="hr-HR"/>
        </a:p>
      </dgm:t>
    </dgm:pt>
    <dgm:pt modelId="{6B23798D-C9B3-4FDC-9A60-ADA4A4108CBF}">
      <dgm:prSet phldrT="[Tekst]"/>
      <dgm:spPr/>
      <dgm:t>
        <a:bodyPr/>
        <a:lstStyle/>
        <a:p>
          <a:r>
            <a:rPr lang="hr-HR" dirty="0" smtClean="0"/>
            <a:t>Čiji podaci se čitaju</a:t>
          </a:r>
          <a:endParaRPr lang="hr-HR" dirty="0"/>
        </a:p>
      </dgm:t>
    </dgm:pt>
    <dgm:pt modelId="{EF932F4D-9FBE-4D21-A021-AE8B417E012A}" type="parTrans" cxnId="{89CDBECE-A53A-400F-BCA9-0B558AD8230F}">
      <dgm:prSet/>
      <dgm:spPr/>
      <dgm:t>
        <a:bodyPr/>
        <a:lstStyle/>
        <a:p>
          <a:endParaRPr lang="hr-HR"/>
        </a:p>
      </dgm:t>
    </dgm:pt>
    <dgm:pt modelId="{5AED872D-BD85-41EC-AA84-9F75FB4F2766}" type="sibTrans" cxnId="{89CDBECE-A53A-400F-BCA9-0B558AD8230F}">
      <dgm:prSet/>
      <dgm:spPr/>
      <dgm:t>
        <a:bodyPr/>
        <a:lstStyle/>
        <a:p>
          <a:endParaRPr lang="hr-HR"/>
        </a:p>
      </dgm:t>
    </dgm:pt>
    <dgm:pt modelId="{EC22939D-09C6-4F2C-8936-211130119FF0}">
      <dgm:prSet phldrT="[Tekst]"/>
      <dgm:spPr/>
      <dgm:t>
        <a:bodyPr/>
        <a:lstStyle/>
        <a:p>
          <a:r>
            <a:rPr lang="hr-HR" dirty="0" smtClean="0"/>
            <a:t>Tajni ključ</a:t>
          </a:r>
          <a:endParaRPr lang="hr-HR" dirty="0"/>
        </a:p>
      </dgm:t>
    </dgm:pt>
    <dgm:pt modelId="{2B80F03F-4F9F-49FB-9D0F-F6D90538B0D0}" type="parTrans" cxnId="{FFAC2CA3-B80E-48EA-A93A-9BA7F80B471E}">
      <dgm:prSet/>
      <dgm:spPr/>
      <dgm:t>
        <a:bodyPr/>
        <a:lstStyle/>
        <a:p>
          <a:endParaRPr lang="hr-HR"/>
        </a:p>
      </dgm:t>
    </dgm:pt>
    <dgm:pt modelId="{852756D7-E395-4738-ABB0-48A8CDF65F65}" type="sibTrans" cxnId="{FFAC2CA3-B80E-48EA-A93A-9BA7F80B471E}">
      <dgm:prSet/>
      <dgm:spPr/>
    </dgm:pt>
    <dgm:pt modelId="{E9D67ED9-A2F5-42F1-8544-466825296455}">
      <dgm:prSet phldrT="[Tekst]"/>
      <dgm:spPr/>
      <dgm:t>
        <a:bodyPr/>
        <a:lstStyle/>
        <a:p>
          <a:r>
            <a:rPr lang="hr-HR" dirty="0" smtClean="0"/>
            <a:t>Tajni ključ</a:t>
          </a:r>
          <a:endParaRPr lang="hr-HR" dirty="0"/>
        </a:p>
      </dgm:t>
    </dgm:pt>
    <dgm:pt modelId="{A4EFD85B-2971-46FC-947D-9B0EFC1EE439}" type="parTrans" cxnId="{FBB6832B-6332-4B46-9859-E0866EE4911B}">
      <dgm:prSet/>
      <dgm:spPr/>
      <dgm:t>
        <a:bodyPr/>
        <a:lstStyle/>
        <a:p>
          <a:endParaRPr lang="hr-HR"/>
        </a:p>
      </dgm:t>
    </dgm:pt>
    <dgm:pt modelId="{C66BF03A-507D-47F1-8F6E-00C6588EA3EE}" type="sibTrans" cxnId="{FBB6832B-6332-4B46-9859-E0866EE4911B}">
      <dgm:prSet/>
      <dgm:spPr/>
    </dgm:pt>
    <dgm:pt modelId="{4980AF89-A313-433A-A490-BA1D23DA4616}" type="pres">
      <dgm:prSet presAssocID="{B23D71EE-ADE3-4043-9564-6C19A7DD3E6D}" presName="diagram" presStyleCnt="0">
        <dgm:presLayoutVars>
          <dgm:chPref val="1"/>
          <dgm:dir/>
          <dgm:animOne val="branch"/>
          <dgm:animLvl val="lvl"/>
          <dgm:resizeHandles val="exact"/>
        </dgm:presLayoutVars>
      </dgm:prSet>
      <dgm:spPr/>
      <dgm:t>
        <a:bodyPr/>
        <a:lstStyle/>
        <a:p>
          <a:endParaRPr lang="hr-HR"/>
        </a:p>
      </dgm:t>
    </dgm:pt>
    <dgm:pt modelId="{5FA0B52D-E91E-484B-A483-5B35C1324327}" type="pres">
      <dgm:prSet presAssocID="{E87A2E11-3B0C-4940-8A46-D3B57DF87167}" presName="root1" presStyleCnt="0"/>
      <dgm:spPr/>
    </dgm:pt>
    <dgm:pt modelId="{717DEAC7-41F3-4FC3-AF47-57C190B0E1BA}" type="pres">
      <dgm:prSet presAssocID="{E87A2E11-3B0C-4940-8A46-D3B57DF87167}" presName="LevelOneTextNode" presStyleLbl="node0" presStyleIdx="0" presStyleCnt="1">
        <dgm:presLayoutVars>
          <dgm:chPref val="3"/>
        </dgm:presLayoutVars>
      </dgm:prSet>
      <dgm:spPr/>
      <dgm:t>
        <a:bodyPr/>
        <a:lstStyle/>
        <a:p>
          <a:endParaRPr lang="hr-HR"/>
        </a:p>
      </dgm:t>
    </dgm:pt>
    <dgm:pt modelId="{9BDDA2A6-7EC4-4DB8-9072-75B45BBACEF0}" type="pres">
      <dgm:prSet presAssocID="{E87A2E11-3B0C-4940-8A46-D3B57DF87167}" presName="level2hierChild" presStyleCnt="0"/>
      <dgm:spPr/>
    </dgm:pt>
    <dgm:pt modelId="{27F39342-827D-461B-9437-C1C0D3E675E0}" type="pres">
      <dgm:prSet presAssocID="{85BB3B23-EDBD-4417-9610-32B712787103}" presName="conn2-1" presStyleLbl="parChTrans1D2" presStyleIdx="0" presStyleCnt="2"/>
      <dgm:spPr/>
      <dgm:t>
        <a:bodyPr/>
        <a:lstStyle/>
        <a:p>
          <a:endParaRPr lang="hr-HR"/>
        </a:p>
      </dgm:t>
    </dgm:pt>
    <dgm:pt modelId="{7CFA30B9-5793-4F66-9987-6BF7B883ACC1}" type="pres">
      <dgm:prSet presAssocID="{85BB3B23-EDBD-4417-9610-32B712787103}" presName="connTx" presStyleLbl="parChTrans1D2" presStyleIdx="0" presStyleCnt="2"/>
      <dgm:spPr/>
      <dgm:t>
        <a:bodyPr/>
        <a:lstStyle/>
        <a:p>
          <a:endParaRPr lang="hr-HR"/>
        </a:p>
      </dgm:t>
    </dgm:pt>
    <dgm:pt modelId="{D9532AB3-1D1F-490B-B305-1CEB5832A407}" type="pres">
      <dgm:prSet presAssocID="{3F631F5B-990D-42C9-A788-1BCB102C8005}" presName="root2" presStyleCnt="0"/>
      <dgm:spPr/>
    </dgm:pt>
    <dgm:pt modelId="{DFA1F71E-F37C-417E-BD24-956BADD5D35D}" type="pres">
      <dgm:prSet presAssocID="{3F631F5B-990D-42C9-A788-1BCB102C8005}" presName="LevelTwoTextNode" presStyleLbl="node2" presStyleIdx="0" presStyleCnt="2">
        <dgm:presLayoutVars>
          <dgm:chPref val="3"/>
        </dgm:presLayoutVars>
      </dgm:prSet>
      <dgm:spPr/>
      <dgm:t>
        <a:bodyPr/>
        <a:lstStyle/>
        <a:p>
          <a:endParaRPr lang="hr-HR"/>
        </a:p>
      </dgm:t>
    </dgm:pt>
    <dgm:pt modelId="{3B133707-5C96-49A4-9E74-6A69126970AC}" type="pres">
      <dgm:prSet presAssocID="{3F631F5B-990D-42C9-A788-1BCB102C8005}" presName="level3hierChild" presStyleCnt="0"/>
      <dgm:spPr/>
    </dgm:pt>
    <dgm:pt modelId="{B2724D4A-F93E-4D68-8B3A-BE348BBD4E91}" type="pres">
      <dgm:prSet presAssocID="{2B80F03F-4F9F-49FB-9D0F-F6D90538B0D0}" presName="conn2-1" presStyleLbl="parChTrans1D3" presStyleIdx="0" presStyleCnt="2"/>
      <dgm:spPr/>
      <dgm:t>
        <a:bodyPr/>
        <a:lstStyle/>
        <a:p>
          <a:endParaRPr lang="hr-HR"/>
        </a:p>
      </dgm:t>
    </dgm:pt>
    <dgm:pt modelId="{9ED4C9F0-A12C-476E-B44C-C63D092167A4}" type="pres">
      <dgm:prSet presAssocID="{2B80F03F-4F9F-49FB-9D0F-F6D90538B0D0}" presName="connTx" presStyleLbl="parChTrans1D3" presStyleIdx="0" presStyleCnt="2"/>
      <dgm:spPr/>
      <dgm:t>
        <a:bodyPr/>
        <a:lstStyle/>
        <a:p>
          <a:endParaRPr lang="hr-HR"/>
        </a:p>
      </dgm:t>
    </dgm:pt>
    <dgm:pt modelId="{8525B02A-8506-41E7-9ED8-AAF83ADFFAAD}" type="pres">
      <dgm:prSet presAssocID="{EC22939D-09C6-4F2C-8936-211130119FF0}" presName="root2" presStyleCnt="0"/>
      <dgm:spPr/>
    </dgm:pt>
    <dgm:pt modelId="{33E2E0E4-467B-43EB-A299-51250A47C742}" type="pres">
      <dgm:prSet presAssocID="{EC22939D-09C6-4F2C-8936-211130119FF0}" presName="LevelTwoTextNode" presStyleLbl="node3" presStyleIdx="0" presStyleCnt="2">
        <dgm:presLayoutVars>
          <dgm:chPref val="3"/>
        </dgm:presLayoutVars>
      </dgm:prSet>
      <dgm:spPr/>
      <dgm:t>
        <a:bodyPr/>
        <a:lstStyle/>
        <a:p>
          <a:endParaRPr lang="hr-HR"/>
        </a:p>
      </dgm:t>
    </dgm:pt>
    <dgm:pt modelId="{FECF0A23-A172-4BE4-B639-A4AA133E86B4}" type="pres">
      <dgm:prSet presAssocID="{EC22939D-09C6-4F2C-8936-211130119FF0}" presName="level3hierChild" presStyleCnt="0"/>
      <dgm:spPr/>
    </dgm:pt>
    <dgm:pt modelId="{27C696CF-11D7-4048-88DD-9E1FF8E2F036}" type="pres">
      <dgm:prSet presAssocID="{EF932F4D-9FBE-4D21-A021-AE8B417E012A}" presName="conn2-1" presStyleLbl="parChTrans1D2" presStyleIdx="1" presStyleCnt="2"/>
      <dgm:spPr/>
      <dgm:t>
        <a:bodyPr/>
        <a:lstStyle/>
        <a:p>
          <a:endParaRPr lang="hr-HR"/>
        </a:p>
      </dgm:t>
    </dgm:pt>
    <dgm:pt modelId="{04923614-BE1D-49E2-B776-7BCF2C83D0E5}" type="pres">
      <dgm:prSet presAssocID="{EF932F4D-9FBE-4D21-A021-AE8B417E012A}" presName="connTx" presStyleLbl="parChTrans1D2" presStyleIdx="1" presStyleCnt="2"/>
      <dgm:spPr/>
      <dgm:t>
        <a:bodyPr/>
        <a:lstStyle/>
        <a:p>
          <a:endParaRPr lang="hr-HR"/>
        </a:p>
      </dgm:t>
    </dgm:pt>
    <dgm:pt modelId="{D6FF04D5-341C-4F5F-84A9-56496A1E97DD}" type="pres">
      <dgm:prSet presAssocID="{6B23798D-C9B3-4FDC-9A60-ADA4A4108CBF}" presName="root2" presStyleCnt="0"/>
      <dgm:spPr/>
    </dgm:pt>
    <dgm:pt modelId="{E8EFBA42-91A4-4D64-9DD7-BDDEA1C41B41}" type="pres">
      <dgm:prSet presAssocID="{6B23798D-C9B3-4FDC-9A60-ADA4A4108CBF}" presName="LevelTwoTextNode" presStyleLbl="node2" presStyleIdx="1" presStyleCnt="2">
        <dgm:presLayoutVars>
          <dgm:chPref val="3"/>
        </dgm:presLayoutVars>
      </dgm:prSet>
      <dgm:spPr/>
      <dgm:t>
        <a:bodyPr/>
        <a:lstStyle/>
        <a:p>
          <a:endParaRPr lang="hr-HR"/>
        </a:p>
      </dgm:t>
    </dgm:pt>
    <dgm:pt modelId="{2D348BB1-0E46-4E84-9C2E-DEF069CD9FCD}" type="pres">
      <dgm:prSet presAssocID="{6B23798D-C9B3-4FDC-9A60-ADA4A4108CBF}" presName="level3hierChild" presStyleCnt="0"/>
      <dgm:spPr/>
    </dgm:pt>
    <dgm:pt modelId="{47992AD4-EA1D-4317-9EB4-1C2B4232F126}" type="pres">
      <dgm:prSet presAssocID="{A4EFD85B-2971-46FC-947D-9B0EFC1EE439}" presName="conn2-1" presStyleLbl="parChTrans1D3" presStyleIdx="1" presStyleCnt="2"/>
      <dgm:spPr/>
      <dgm:t>
        <a:bodyPr/>
        <a:lstStyle/>
        <a:p>
          <a:endParaRPr lang="hr-HR"/>
        </a:p>
      </dgm:t>
    </dgm:pt>
    <dgm:pt modelId="{DF590BB2-95D4-44E7-AA45-45A93D9B9A72}" type="pres">
      <dgm:prSet presAssocID="{A4EFD85B-2971-46FC-947D-9B0EFC1EE439}" presName="connTx" presStyleLbl="parChTrans1D3" presStyleIdx="1" presStyleCnt="2"/>
      <dgm:spPr/>
      <dgm:t>
        <a:bodyPr/>
        <a:lstStyle/>
        <a:p>
          <a:endParaRPr lang="hr-HR"/>
        </a:p>
      </dgm:t>
    </dgm:pt>
    <dgm:pt modelId="{3922BB90-EEE4-48AC-8B27-CE9BB742B7D0}" type="pres">
      <dgm:prSet presAssocID="{E9D67ED9-A2F5-42F1-8544-466825296455}" presName="root2" presStyleCnt="0"/>
      <dgm:spPr/>
    </dgm:pt>
    <dgm:pt modelId="{A24198F3-1692-4A3D-9625-AE4C1444AE48}" type="pres">
      <dgm:prSet presAssocID="{E9D67ED9-A2F5-42F1-8544-466825296455}" presName="LevelTwoTextNode" presStyleLbl="node3" presStyleIdx="1" presStyleCnt="2">
        <dgm:presLayoutVars>
          <dgm:chPref val="3"/>
        </dgm:presLayoutVars>
      </dgm:prSet>
      <dgm:spPr/>
      <dgm:t>
        <a:bodyPr/>
        <a:lstStyle/>
        <a:p>
          <a:endParaRPr lang="hr-HR"/>
        </a:p>
      </dgm:t>
    </dgm:pt>
    <dgm:pt modelId="{A0DD148E-21F7-4A87-AD47-6357727D0ABE}" type="pres">
      <dgm:prSet presAssocID="{E9D67ED9-A2F5-42F1-8544-466825296455}" presName="level3hierChild" presStyleCnt="0"/>
      <dgm:spPr/>
    </dgm:pt>
  </dgm:ptLst>
  <dgm:cxnLst>
    <dgm:cxn modelId="{00566749-7DAF-485F-9BFC-86FA06076BEC}" type="presOf" srcId="{EF932F4D-9FBE-4D21-A021-AE8B417E012A}" destId="{04923614-BE1D-49E2-B776-7BCF2C83D0E5}" srcOrd="1" destOrd="0" presId="urn:microsoft.com/office/officeart/2005/8/layout/hierarchy2"/>
    <dgm:cxn modelId="{7B210170-FA20-4A0E-ADD9-3789CF81E134}" type="presOf" srcId="{EF932F4D-9FBE-4D21-A021-AE8B417E012A}" destId="{27C696CF-11D7-4048-88DD-9E1FF8E2F036}" srcOrd="0" destOrd="0" presId="urn:microsoft.com/office/officeart/2005/8/layout/hierarchy2"/>
    <dgm:cxn modelId="{93F81962-EC9E-4F5C-A054-51CA6974AC8C}" type="presOf" srcId="{E9D67ED9-A2F5-42F1-8544-466825296455}" destId="{A24198F3-1692-4A3D-9625-AE4C1444AE48}" srcOrd="0" destOrd="0" presId="urn:microsoft.com/office/officeart/2005/8/layout/hierarchy2"/>
    <dgm:cxn modelId="{6A40DD4B-519A-4C92-9498-6C45A98B92B4}" type="presOf" srcId="{85BB3B23-EDBD-4417-9610-32B712787103}" destId="{27F39342-827D-461B-9437-C1C0D3E675E0}" srcOrd="0" destOrd="0" presId="urn:microsoft.com/office/officeart/2005/8/layout/hierarchy2"/>
    <dgm:cxn modelId="{A76442C5-D15A-4321-861B-49059527C75E}" type="presOf" srcId="{6B23798D-C9B3-4FDC-9A60-ADA4A4108CBF}" destId="{E8EFBA42-91A4-4D64-9DD7-BDDEA1C41B41}" srcOrd="0" destOrd="0" presId="urn:microsoft.com/office/officeart/2005/8/layout/hierarchy2"/>
    <dgm:cxn modelId="{913AFA99-5DBB-49E1-9E1B-5D1E75A5EBBA}" type="presOf" srcId="{EC22939D-09C6-4F2C-8936-211130119FF0}" destId="{33E2E0E4-467B-43EB-A299-51250A47C742}" srcOrd="0" destOrd="0" presId="urn:microsoft.com/office/officeart/2005/8/layout/hierarchy2"/>
    <dgm:cxn modelId="{FFAC2CA3-B80E-48EA-A93A-9BA7F80B471E}" srcId="{3F631F5B-990D-42C9-A788-1BCB102C8005}" destId="{EC22939D-09C6-4F2C-8936-211130119FF0}" srcOrd="0" destOrd="0" parTransId="{2B80F03F-4F9F-49FB-9D0F-F6D90538B0D0}" sibTransId="{852756D7-E395-4738-ABB0-48A8CDF65F65}"/>
    <dgm:cxn modelId="{8EF695CE-0325-4491-870A-A12E98BA18E2}" srcId="{E87A2E11-3B0C-4940-8A46-D3B57DF87167}" destId="{3F631F5B-990D-42C9-A788-1BCB102C8005}" srcOrd="0" destOrd="0" parTransId="{85BB3B23-EDBD-4417-9610-32B712787103}" sibTransId="{A3F50A01-139B-44AC-93A4-F00F6135627B}"/>
    <dgm:cxn modelId="{89CDBECE-A53A-400F-BCA9-0B558AD8230F}" srcId="{E87A2E11-3B0C-4940-8A46-D3B57DF87167}" destId="{6B23798D-C9B3-4FDC-9A60-ADA4A4108CBF}" srcOrd="1" destOrd="0" parTransId="{EF932F4D-9FBE-4D21-A021-AE8B417E012A}" sibTransId="{5AED872D-BD85-41EC-AA84-9F75FB4F2766}"/>
    <dgm:cxn modelId="{E09F2D2E-ADBE-4372-BF7F-A77525353CE6}" type="presOf" srcId="{E87A2E11-3B0C-4940-8A46-D3B57DF87167}" destId="{717DEAC7-41F3-4FC3-AF47-57C190B0E1BA}" srcOrd="0" destOrd="0" presId="urn:microsoft.com/office/officeart/2005/8/layout/hierarchy2"/>
    <dgm:cxn modelId="{848D0EF0-261A-4BF8-8266-995ABD5DF088}" type="presOf" srcId="{A4EFD85B-2971-46FC-947D-9B0EFC1EE439}" destId="{DF590BB2-95D4-44E7-AA45-45A93D9B9A72}" srcOrd="1" destOrd="0" presId="urn:microsoft.com/office/officeart/2005/8/layout/hierarchy2"/>
    <dgm:cxn modelId="{FBB6832B-6332-4B46-9859-E0866EE4911B}" srcId="{6B23798D-C9B3-4FDC-9A60-ADA4A4108CBF}" destId="{E9D67ED9-A2F5-42F1-8544-466825296455}" srcOrd="0" destOrd="0" parTransId="{A4EFD85B-2971-46FC-947D-9B0EFC1EE439}" sibTransId="{C66BF03A-507D-47F1-8F6E-00C6588EA3EE}"/>
    <dgm:cxn modelId="{0F915F7D-7327-4D13-BBBA-CA67CFD4C568}" type="presOf" srcId="{2B80F03F-4F9F-49FB-9D0F-F6D90538B0D0}" destId="{B2724D4A-F93E-4D68-8B3A-BE348BBD4E91}" srcOrd="0" destOrd="0" presId="urn:microsoft.com/office/officeart/2005/8/layout/hierarchy2"/>
    <dgm:cxn modelId="{FFFA5136-B4C6-4D59-A3A8-D13D21E2F93E}" type="presOf" srcId="{2B80F03F-4F9F-49FB-9D0F-F6D90538B0D0}" destId="{9ED4C9F0-A12C-476E-B44C-C63D092167A4}" srcOrd="1" destOrd="0" presId="urn:microsoft.com/office/officeart/2005/8/layout/hierarchy2"/>
    <dgm:cxn modelId="{9426E1D1-B44C-4F41-9C40-DA33FB5239FD}" type="presOf" srcId="{B23D71EE-ADE3-4043-9564-6C19A7DD3E6D}" destId="{4980AF89-A313-433A-A490-BA1D23DA4616}" srcOrd="0" destOrd="0" presId="urn:microsoft.com/office/officeart/2005/8/layout/hierarchy2"/>
    <dgm:cxn modelId="{5F0605D0-0B61-4ED3-B9CC-A4D0608D6474}" type="presOf" srcId="{A4EFD85B-2971-46FC-947D-9B0EFC1EE439}" destId="{47992AD4-EA1D-4317-9EB4-1C2B4232F126}" srcOrd="0" destOrd="0" presId="urn:microsoft.com/office/officeart/2005/8/layout/hierarchy2"/>
    <dgm:cxn modelId="{79B2F1B7-FE1C-4117-9450-48C3BD000171}" type="presOf" srcId="{3F631F5B-990D-42C9-A788-1BCB102C8005}" destId="{DFA1F71E-F37C-417E-BD24-956BADD5D35D}" srcOrd="0" destOrd="0" presId="urn:microsoft.com/office/officeart/2005/8/layout/hierarchy2"/>
    <dgm:cxn modelId="{BAA9AA88-A5FB-4577-9B97-4F21561669F3}" srcId="{B23D71EE-ADE3-4043-9564-6C19A7DD3E6D}" destId="{E87A2E11-3B0C-4940-8A46-D3B57DF87167}" srcOrd="0" destOrd="0" parTransId="{E1B400D6-CE32-46DC-9CB2-7A4F4A6ACE35}" sibTransId="{1829CF32-46B7-4787-9EA4-1C7CDD4A9B81}"/>
    <dgm:cxn modelId="{611983EE-6CEB-4DF9-A102-1587160D9A28}" type="presOf" srcId="{85BB3B23-EDBD-4417-9610-32B712787103}" destId="{7CFA30B9-5793-4F66-9987-6BF7B883ACC1}" srcOrd="1" destOrd="0" presId="urn:microsoft.com/office/officeart/2005/8/layout/hierarchy2"/>
    <dgm:cxn modelId="{7E79810E-294D-4D3B-83AF-523ED6C98A1E}" type="presParOf" srcId="{4980AF89-A313-433A-A490-BA1D23DA4616}" destId="{5FA0B52D-E91E-484B-A483-5B35C1324327}" srcOrd="0" destOrd="0" presId="urn:microsoft.com/office/officeart/2005/8/layout/hierarchy2"/>
    <dgm:cxn modelId="{9A38F382-801F-45BA-8D3D-A4467C029213}" type="presParOf" srcId="{5FA0B52D-E91E-484B-A483-5B35C1324327}" destId="{717DEAC7-41F3-4FC3-AF47-57C190B0E1BA}" srcOrd="0" destOrd="0" presId="urn:microsoft.com/office/officeart/2005/8/layout/hierarchy2"/>
    <dgm:cxn modelId="{8A851FCE-B272-4227-B1A4-4BEF7F3A13EA}" type="presParOf" srcId="{5FA0B52D-E91E-484B-A483-5B35C1324327}" destId="{9BDDA2A6-7EC4-4DB8-9072-75B45BBACEF0}" srcOrd="1" destOrd="0" presId="urn:microsoft.com/office/officeart/2005/8/layout/hierarchy2"/>
    <dgm:cxn modelId="{1AE66AEA-92E4-4218-84A9-CA76337A48F9}" type="presParOf" srcId="{9BDDA2A6-7EC4-4DB8-9072-75B45BBACEF0}" destId="{27F39342-827D-461B-9437-C1C0D3E675E0}" srcOrd="0" destOrd="0" presId="urn:microsoft.com/office/officeart/2005/8/layout/hierarchy2"/>
    <dgm:cxn modelId="{2FB28D13-A679-4590-AC16-6FCED07389A9}" type="presParOf" srcId="{27F39342-827D-461B-9437-C1C0D3E675E0}" destId="{7CFA30B9-5793-4F66-9987-6BF7B883ACC1}" srcOrd="0" destOrd="0" presId="urn:microsoft.com/office/officeart/2005/8/layout/hierarchy2"/>
    <dgm:cxn modelId="{D5C42F6A-A43E-404C-8909-F01F99BF21E3}" type="presParOf" srcId="{9BDDA2A6-7EC4-4DB8-9072-75B45BBACEF0}" destId="{D9532AB3-1D1F-490B-B305-1CEB5832A407}" srcOrd="1" destOrd="0" presId="urn:microsoft.com/office/officeart/2005/8/layout/hierarchy2"/>
    <dgm:cxn modelId="{761E35E9-4A1A-4898-893A-0A1F6FF4255B}" type="presParOf" srcId="{D9532AB3-1D1F-490B-B305-1CEB5832A407}" destId="{DFA1F71E-F37C-417E-BD24-956BADD5D35D}" srcOrd="0" destOrd="0" presId="urn:microsoft.com/office/officeart/2005/8/layout/hierarchy2"/>
    <dgm:cxn modelId="{F1402580-A00D-4CAB-9A99-C633EFB8C8A2}" type="presParOf" srcId="{D9532AB3-1D1F-490B-B305-1CEB5832A407}" destId="{3B133707-5C96-49A4-9E74-6A69126970AC}" srcOrd="1" destOrd="0" presId="urn:microsoft.com/office/officeart/2005/8/layout/hierarchy2"/>
    <dgm:cxn modelId="{7C7DEC51-4CC6-4C80-A41A-F70234A8E7D3}" type="presParOf" srcId="{3B133707-5C96-49A4-9E74-6A69126970AC}" destId="{B2724D4A-F93E-4D68-8B3A-BE348BBD4E91}" srcOrd="0" destOrd="0" presId="urn:microsoft.com/office/officeart/2005/8/layout/hierarchy2"/>
    <dgm:cxn modelId="{D8700515-3748-46B3-A80D-0EA6D1C25C34}" type="presParOf" srcId="{B2724D4A-F93E-4D68-8B3A-BE348BBD4E91}" destId="{9ED4C9F0-A12C-476E-B44C-C63D092167A4}" srcOrd="0" destOrd="0" presId="urn:microsoft.com/office/officeart/2005/8/layout/hierarchy2"/>
    <dgm:cxn modelId="{7BC4F274-A56A-4EAF-ADCC-4F9BF33A3AEE}" type="presParOf" srcId="{3B133707-5C96-49A4-9E74-6A69126970AC}" destId="{8525B02A-8506-41E7-9ED8-AAF83ADFFAAD}" srcOrd="1" destOrd="0" presId="urn:microsoft.com/office/officeart/2005/8/layout/hierarchy2"/>
    <dgm:cxn modelId="{296E81F9-39F6-4114-9DD7-52C826F581EC}" type="presParOf" srcId="{8525B02A-8506-41E7-9ED8-AAF83ADFFAAD}" destId="{33E2E0E4-467B-43EB-A299-51250A47C742}" srcOrd="0" destOrd="0" presId="urn:microsoft.com/office/officeart/2005/8/layout/hierarchy2"/>
    <dgm:cxn modelId="{54378E19-5B36-431B-8711-91A7386E9947}" type="presParOf" srcId="{8525B02A-8506-41E7-9ED8-AAF83ADFFAAD}" destId="{FECF0A23-A172-4BE4-B639-A4AA133E86B4}" srcOrd="1" destOrd="0" presId="urn:microsoft.com/office/officeart/2005/8/layout/hierarchy2"/>
    <dgm:cxn modelId="{3754842C-77BA-487D-AD9C-970784256CD2}" type="presParOf" srcId="{9BDDA2A6-7EC4-4DB8-9072-75B45BBACEF0}" destId="{27C696CF-11D7-4048-88DD-9E1FF8E2F036}" srcOrd="2" destOrd="0" presId="urn:microsoft.com/office/officeart/2005/8/layout/hierarchy2"/>
    <dgm:cxn modelId="{049CA632-524D-452F-AA9F-D6FCD2FF4E0D}" type="presParOf" srcId="{27C696CF-11D7-4048-88DD-9E1FF8E2F036}" destId="{04923614-BE1D-49E2-B776-7BCF2C83D0E5}" srcOrd="0" destOrd="0" presId="urn:microsoft.com/office/officeart/2005/8/layout/hierarchy2"/>
    <dgm:cxn modelId="{4B7A3593-E0B2-4F7A-B4F1-7F646E04CC6D}" type="presParOf" srcId="{9BDDA2A6-7EC4-4DB8-9072-75B45BBACEF0}" destId="{D6FF04D5-341C-4F5F-84A9-56496A1E97DD}" srcOrd="3" destOrd="0" presId="urn:microsoft.com/office/officeart/2005/8/layout/hierarchy2"/>
    <dgm:cxn modelId="{CFA8406C-27BD-4165-BD91-0039E2C92F2D}" type="presParOf" srcId="{D6FF04D5-341C-4F5F-84A9-56496A1E97DD}" destId="{E8EFBA42-91A4-4D64-9DD7-BDDEA1C41B41}" srcOrd="0" destOrd="0" presId="urn:microsoft.com/office/officeart/2005/8/layout/hierarchy2"/>
    <dgm:cxn modelId="{3EF8703A-99B2-456E-B69E-44017378DC4F}" type="presParOf" srcId="{D6FF04D5-341C-4F5F-84A9-56496A1E97DD}" destId="{2D348BB1-0E46-4E84-9C2E-DEF069CD9FCD}" srcOrd="1" destOrd="0" presId="urn:microsoft.com/office/officeart/2005/8/layout/hierarchy2"/>
    <dgm:cxn modelId="{0C06A8DE-068E-49D0-8610-F2CBC7F4818E}" type="presParOf" srcId="{2D348BB1-0E46-4E84-9C2E-DEF069CD9FCD}" destId="{47992AD4-EA1D-4317-9EB4-1C2B4232F126}" srcOrd="0" destOrd="0" presId="urn:microsoft.com/office/officeart/2005/8/layout/hierarchy2"/>
    <dgm:cxn modelId="{DE76EF2E-91E5-42B0-92EB-773C1001C3BC}" type="presParOf" srcId="{47992AD4-EA1D-4317-9EB4-1C2B4232F126}" destId="{DF590BB2-95D4-44E7-AA45-45A93D9B9A72}" srcOrd="0" destOrd="0" presId="urn:microsoft.com/office/officeart/2005/8/layout/hierarchy2"/>
    <dgm:cxn modelId="{83A8D6BC-D875-4B85-A6C3-13C1A2A22C5D}" type="presParOf" srcId="{2D348BB1-0E46-4E84-9C2E-DEF069CD9FCD}" destId="{3922BB90-EEE4-48AC-8B27-CE9BB742B7D0}" srcOrd="1" destOrd="0" presId="urn:microsoft.com/office/officeart/2005/8/layout/hierarchy2"/>
    <dgm:cxn modelId="{1695FA51-C84D-49E2-9F09-26237578B5D9}" type="presParOf" srcId="{3922BB90-EEE4-48AC-8B27-CE9BB742B7D0}" destId="{A24198F3-1692-4A3D-9625-AE4C1444AE48}" srcOrd="0" destOrd="0" presId="urn:microsoft.com/office/officeart/2005/8/layout/hierarchy2"/>
    <dgm:cxn modelId="{3F4CCE99-E179-4714-AA4D-0C75F00C1DE1}" type="presParOf" srcId="{3922BB90-EEE4-48AC-8B27-CE9BB742B7D0}" destId="{A0DD148E-21F7-4A87-AD47-6357727D0AB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3D71EE-ADE3-4043-9564-6C19A7DD3E6D}" type="doc">
      <dgm:prSet loTypeId="urn:microsoft.com/office/officeart/2005/8/layout/hierarchy2" loCatId="hierarchy" qsTypeId="urn:microsoft.com/office/officeart/2005/8/quickstyle/simple1" qsCatId="simple" csTypeId="urn:microsoft.com/office/officeart/2005/8/colors/accent1_3" csCatId="accent1" phldr="1"/>
      <dgm:spPr/>
      <dgm:t>
        <a:bodyPr/>
        <a:lstStyle/>
        <a:p>
          <a:endParaRPr lang="hr-HR"/>
        </a:p>
      </dgm:t>
    </dgm:pt>
    <dgm:pt modelId="{E87A2E11-3B0C-4940-8A46-D3B57DF87167}">
      <dgm:prSet phldrT="[Tekst]"/>
      <dgm:spPr/>
      <dgm:t>
        <a:bodyPr/>
        <a:lstStyle/>
        <a:p>
          <a:r>
            <a:rPr lang="hr-HR" smtClean="0"/>
            <a:t>Novi </a:t>
          </a:r>
          <a:r>
            <a:rPr lang="hr-HR" dirty="0" smtClean="0"/>
            <a:t>način</a:t>
          </a:r>
          <a:endParaRPr lang="hr-HR" dirty="0"/>
        </a:p>
      </dgm:t>
    </dgm:pt>
    <dgm:pt modelId="{E1B400D6-CE32-46DC-9CB2-7A4F4A6ACE35}" type="parTrans" cxnId="{BAA9AA88-A5FB-4577-9B97-4F21561669F3}">
      <dgm:prSet/>
      <dgm:spPr/>
      <dgm:t>
        <a:bodyPr/>
        <a:lstStyle/>
        <a:p>
          <a:endParaRPr lang="hr-HR"/>
        </a:p>
      </dgm:t>
    </dgm:pt>
    <dgm:pt modelId="{1829CF32-46B7-4787-9EA4-1C7CDD4A9B81}" type="sibTrans" cxnId="{BAA9AA88-A5FB-4577-9B97-4F21561669F3}">
      <dgm:prSet/>
      <dgm:spPr/>
      <dgm:t>
        <a:bodyPr/>
        <a:lstStyle/>
        <a:p>
          <a:endParaRPr lang="hr-HR"/>
        </a:p>
      </dgm:t>
    </dgm:pt>
    <dgm:pt modelId="{3F631F5B-990D-42C9-A788-1BCB102C8005}">
      <dgm:prSet phldrT="[Tekst]"/>
      <dgm:spPr/>
      <dgm:t>
        <a:bodyPr/>
        <a:lstStyle/>
        <a:p>
          <a:r>
            <a:rPr lang="hr-HR" dirty="0" smtClean="0"/>
            <a:t>Tko čita</a:t>
          </a:r>
          <a:endParaRPr lang="hr-HR" dirty="0"/>
        </a:p>
      </dgm:t>
    </dgm:pt>
    <dgm:pt modelId="{85BB3B23-EDBD-4417-9610-32B712787103}" type="parTrans" cxnId="{8EF695CE-0325-4491-870A-A12E98BA18E2}">
      <dgm:prSet/>
      <dgm:spPr/>
      <dgm:t>
        <a:bodyPr/>
        <a:lstStyle/>
        <a:p>
          <a:endParaRPr lang="hr-HR"/>
        </a:p>
      </dgm:t>
    </dgm:pt>
    <dgm:pt modelId="{A3F50A01-139B-44AC-93A4-F00F6135627B}" type="sibTrans" cxnId="{8EF695CE-0325-4491-870A-A12E98BA18E2}">
      <dgm:prSet/>
      <dgm:spPr/>
      <dgm:t>
        <a:bodyPr/>
        <a:lstStyle/>
        <a:p>
          <a:endParaRPr lang="hr-HR"/>
        </a:p>
      </dgm:t>
    </dgm:pt>
    <dgm:pt modelId="{6B23798D-C9B3-4FDC-9A60-ADA4A4108CBF}">
      <dgm:prSet phldrT="[Tekst]"/>
      <dgm:spPr/>
      <dgm:t>
        <a:bodyPr/>
        <a:lstStyle/>
        <a:p>
          <a:r>
            <a:rPr lang="hr-HR" dirty="0" smtClean="0"/>
            <a:t>Čiji podaci se čitaju</a:t>
          </a:r>
          <a:endParaRPr lang="hr-HR" dirty="0"/>
        </a:p>
      </dgm:t>
    </dgm:pt>
    <dgm:pt modelId="{EF932F4D-9FBE-4D21-A021-AE8B417E012A}" type="parTrans" cxnId="{89CDBECE-A53A-400F-BCA9-0B558AD8230F}">
      <dgm:prSet/>
      <dgm:spPr/>
      <dgm:t>
        <a:bodyPr/>
        <a:lstStyle/>
        <a:p>
          <a:endParaRPr lang="hr-HR"/>
        </a:p>
      </dgm:t>
    </dgm:pt>
    <dgm:pt modelId="{5AED872D-BD85-41EC-AA84-9F75FB4F2766}" type="sibTrans" cxnId="{89CDBECE-A53A-400F-BCA9-0B558AD8230F}">
      <dgm:prSet/>
      <dgm:spPr/>
      <dgm:t>
        <a:bodyPr/>
        <a:lstStyle/>
        <a:p>
          <a:endParaRPr lang="hr-HR"/>
        </a:p>
      </dgm:t>
    </dgm:pt>
    <dgm:pt modelId="{57C1DFD9-7EA5-4E0A-9ED5-2E6AA12E99DE}">
      <dgm:prSet phldrT="[Tekst]"/>
      <dgm:spPr/>
      <dgm:t>
        <a:bodyPr/>
        <a:lstStyle/>
        <a:p>
          <a:r>
            <a:rPr lang="hr-HR" dirty="0" smtClean="0"/>
            <a:t>Tajni ključ</a:t>
          </a:r>
          <a:endParaRPr lang="hr-HR" dirty="0"/>
        </a:p>
      </dgm:t>
    </dgm:pt>
    <dgm:pt modelId="{57530409-FA16-4EB6-89DF-899E0BFBD499}" type="parTrans" cxnId="{1E707DD4-F2BF-4B2A-A258-22EBBFCF2535}">
      <dgm:prSet/>
      <dgm:spPr/>
      <dgm:t>
        <a:bodyPr/>
        <a:lstStyle/>
        <a:p>
          <a:endParaRPr lang="hr-HR"/>
        </a:p>
      </dgm:t>
    </dgm:pt>
    <dgm:pt modelId="{BFA9FB64-3F56-4D06-BBC3-59788FAA67FA}" type="sibTrans" cxnId="{1E707DD4-F2BF-4B2A-A258-22EBBFCF2535}">
      <dgm:prSet/>
      <dgm:spPr/>
      <dgm:t>
        <a:bodyPr/>
        <a:lstStyle/>
        <a:p>
          <a:endParaRPr lang="hr-HR"/>
        </a:p>
      </dgm:t>
    </dgm:pt>
    <dgm:pt modelId="{F363803E-03E5-4E7E-8CBC-03A32F97921E}">
      <dgm:prSet phldrT="[Tekst]"/>
      <dgm:spPr>
        <a:solidFill>
          <a:schemeClr val="accent5">
            <a:lumMod val="40000"/>
            <a:lumOff val="60000"/>
          </a:schemeClr>
        </a:solidFill>
      </dgm:spPr>
      <dgm:t>
        <a:bodyPr/>
        <a:lstStyle/>
        <a:p>
          <a:r>
            <a:rPr lang="hr-HR" dirty="0" smtClean="0"/>
            <a:t>Javni ključ</a:t>
          </a:r>
          <a:endParaRPr lang="hr-HR" dirty="0"/>
        </a:p>
      </dgm:t>
    </dgm:pt>
    <dgm:pt modelId="{8F206CCB-4A4F-4521-9DD0-3A8A7E7C10A8}" type="parTrans" cxnId="{170E878E-6602-4F5C-B31B-10D81B82BD0E}">
      <dgm:prSet/>
      <dgm:spPr/>
      <dgm:t>
        <a:bodyPr/>
        <a:lstStyle/>
        <a:p>
          <a:endParaRPr lang="hr-HR"/>
        </a:p>
      </dgm:t>
    </dgm:pt>
    <dgm:pt modelId="{D06CABBF-1B84-4CA4-8096-AE6D27A7DC38}" type="sibTrans" cxnId="{170E878E-6602-4F5C-B31B-10D81B82BD0E}">
      <dgm:prSet/>
      <dgm:spPr/>
      <dgm:t>
        <a:bodyPr/>
        <a:lstStyle/>
        <a:p>
          <a:endParaRPr lang="hr-HR"/>
        </a:p>
      </dgm:t>
    </dgm:pt>
    <dgm:pt modelId="{7E35786F-371A-42AA-9A7D-D57EB56D765A}">
      <dgm:prSet phldrT="[Tekst]"/>
      <dgm:spPr/>
      <dgm:t>
        <a:bodyPr/>
        <a:lstStyle/>
        <a:p>
          <a:r>
            <a:rPr lang="hr-HR" dirty="0" smtClean="0"/>
            <a:t>Tajni ključ</a:t>
          </a:r>
          <a:endParaRPr lang="hr-HR" dirty="0"/>
        </a:p>
      </dgm:t>
    </dgm:pt>
    <dgm:pt modelId="{9BC2FD1F-90E0-4BF4-AEAB-62003949B28C}" type="parTrans" cxnId="{79A94FEC-D3FD-4667-A810-9BB3B5747C21}">
      <dgm:prSet/>
      <dgm:spPr/>
      <dgm:t>
        <a:bodyPr/>
        <a:lstStyle/>
        <a:p>
          <a:endParaRPr lang="hr-HR"/>
        </a:p>
      </dgm:t>
    </dgm:pt>
    <dgm:pt modelId="{4C03D4CD-EE16-4777-A556-54BDF453D65B}" type="sibTrans" cxnId="{79A94FEC-D3FD-4667-A810-9BB3B5747C21}">
      <dgm:prSet/>
      <dgm:spPr/>
      <dgm:t>
        <a:bodyPr/>
        <a:lstStyle/>
        <a:p>
          <a:endParaRPr lang="hr-HR"/>
        </a:p>
      </dgm:t>
    </dgm:pt>
    <dgm:pt modelId="{4980AF89-A313-433A-A490-BA1D23DA4616}" type="pres">
      <dgm:prSet presAssocID="{B23D71EE-ADE3-4043-9564-6C19A7DD3E6D}" presName="diagram" presStyleCnt="0">
        <dgm:presLayoutVars>
          <dgm:chPref val="1"/>
          <dgm:dir/>
          <dgm:animOne val="branch"/>
          <dgm:animLvl val="lvl"/>
          <dgm:resizeHandles val="exact"/>
        </dgm:presLayoutVars>
      </dgm:prSet>
      <dgm:spPr/>
      <dgm:t>
        <a:bodyPr/>
        <a:lstStyle/>
        <a:p>
          <a:endParaRPr lang="hr-HR"/>
        </a:p>
      </dgm:t>
    </dgm:pt>
    <dgm:pt modelId="{5FA0B52D-E91E-484B-A483-5B35C1324327}" type="pres">
      <dgm:prSet presAssocID="{E87A2E11-3B0C-4940-8A46-D3B57DF87167}" presName="root1" presStyleCnt="0"/>
      <dgm:spPr/>
    </dgm:pt>
    <dgm:pt modelId="{717DEAC7-41F3-4FC3-AF47-57C190B0E1BA}" type="pres">
      <dgm:prSet presAssocID="{E87A2E11-3B0C-4940-8A46-D3B57DF87167}" presName="LevelOneTextNode" presStyleLbl="node0" presStyleIdx="0" presStyleCnt="1">
        <dgm:presLayoutVars>
          <dgm:chPref val="3"/>
        </dgm:presLayoutVars>
      </dgm:prSet>
      <dgm:spPr/>
      <dgm:t>
        <a:bodyPr/>
        <a:lstStyle/>
        <a:p>
          <a:endParaRPr lang="hr-HR"/>
        </a:p>
      </dgm:t>
    </dgm:pt>
    <dgm:pt modelId="{9BDDA2A6-7EC4-4DB8-9072-75B45BBACEF0}" type="pres">
      <dgm:prSet presAssocID="{E87A2E11-3B0C-4940-8A46-D3B57DF87167}" presName="level2hierChild" presStyleCnt="0"/>
      <dgm:spPr/>
    </dgm:pt>
    <dgm:pt modelId="{27F39342-827D-461B-9437-C1C0D3E675E0}" type="pres">
      <dgm:prSet presAssocID="{85BB3B23-EDBD-4417-9610-32B712787103}" presName="conn2-1" presStyleLbl="parChTrans1D2" presStyleIdx="0" presStyleCnt="2"/>
      <dgm:spPr/>
      <dgm:t>
        <a:bodyPr/>
        <a:lstStyle/>
        <a:p>
          <a:endParaRPr lang="hr-HR"/>
        </a:p>
      </dgm:t>
    </dgm:pt>
    <dgm:pt modelId="{7CFA30B9-5793-4F66-9987-6BF7B883ACC1}" type="pres">
      <dgm:prSet presAssocID="{85BB3B23-EDBD-4417-9610-32B712787103}" presName="connTx" presStyleLbl="parChTrans1D2" presStyleIdx="0" presStyleCnt="2"/>
      <dgm:spPr/>
      <dgm:t>
        <a:bodyPr/>
        <a:lstStyle/>
        <a:p>
          <a:endParaRPr lang="hr-HR"/>
        </a:p>
      </dgm:t>
    </dgm:pt>
    <dgm:pt modelId="{D9532AB3-1D1F-490B-B305-1CEB5832A407}" type="pres">
      <dgm:prSet presAssocID="{3F631F5B-990D-42C9-A788-1BCB102C8005}" presName="root2" presStyleCnt="0"/>
      <dgm:spPr/>
    </dgm:pt>
    <dgm:pt modelId="{DFA1F71E-F37C-417E-BD24-956BADD5D35D}" type="pres">
      <dgm:prSet presAssocID="{3F631F5B-990D-42C9-A788-1BCB102C8005}" presName="LevelTwoTextNode" presStyleLbl="node2" presStyleIdx="0" presStyleCnt="2">
        <dgm:presLayoutVars>
          <dgm:chPref val="3"/>
        </dgm:presLayoutVars>
      </dgm:prSet>
      <dgm:spPr/>
      <dgm:t>
        <a:bodyPr/>
        <a:lstStyle/>
        <a:p>
          <a:endParaRPr lang="hr-HR"/>
        </a:p>
      </dgm:t>
    </dgm:pt>
    <dgm:pt modelId="{3B133707-5C96-49A4-9E74-6A69126970AC}" type="pres">
      <dgm:prSet presAssocID="{3F631F5B-990D-42C9-A788-1BCB102C8005}" presName="level3hierChild" presStyleCnt="0"/>
      <dgm:spPr/>
    </dgm:pt>
    <dgm:pt modelId="{286E6B56-45CB-477E-8B6E-EF09387848C9}" type="pres">
      <dgm:prSet presAssocID="{57530409-FA16-4EB6-89DF-899E0BFBD499}" presName="conn2-1" presStyleLbl="parChTrans1D3" presStyleIdx="0" presStyleCnt="3"/>
      <dgm:spPr/>
      <dgm:t>
        <a:bodyPr/>
        <a:lstStyle/>
        <a:p>
          <a:endParaRPr lang="hr-HR"/>
        </a:p>
      </dgm:t>
    </dgm:pt>
    <dgm:pt modelId="{9733322C-38EC-456C-93BC-0D481D429939}" type="pres">
      <dgm:prSet presAssocID="{57530409-FA16-4EB6-89DF-899E0BFBD499}" presName="connTx" presStyleLbl="parChTrans1D3" presStyleIdx="0" presStyleCnt="3"/>
      <dgm:spPr/>
      <dgm:t>
        <a:bodyPr/>
        <a:lstStyle/>
        <a:p>
          <a:endParaRPr lang="hr-HR"/>
        </a:p>
      </dgm:t>
    </dgm:pt>
    <dgm:pt modelId="{75118A89-4468-4061-810F-C8A86211212F}" type="pres">
      <dgm:prSet presAssocID="{57C1DFD9-7EA5-4E0A-9ED5-2E6AA12E99DE}" presName="root2" presStyleCnt="0"/>
      <dgm:spPr/>
    </dgm:pt>
    <dgm:pt modelId="{830D2DE7-CC06-4B97-A009-D4B5BBF17E4B}" type="pres">
      <dgm:prSet presAssocID="{57C1DFD9-7EA5-4E0A-9ED5-2E6AA12E99DE}" presName="LevelTwoTextNode" presStyleLbl="node3" presStyleIdx="0" presStyleCnt="3">
        <dgm:presLayoutVars>
          <dgm:chPref val="3"/>
        </dgm:presLayoutVars>
      </dgm:prSet>
      <dgm:spPr/>
      <dgm:t>
        <a:bodyPr/>
        <a:lstStyle/>
        <a:p>
          <a:endParaRPr lang="hr-HR"/>
        </a:p>
      </dgm:t>
    </dgm:pt>
    <dgm:pt modelId="{B98F1E9A-CB32-4AF2-8709-FE379A57A7E3}" type="pres">
      <dgm:prSet presAssocID="{57C1DFD9-7EA5-4E0A-9ED5-2E6AA12E99DE}" presName="level3hierChild" presStyleCnt="0"/>
      <dgm:spPr/>
    </dgm:pt>
    <dgm:pt modelId="{27C696CF-11D7-4048-88DD-9E1FF8E2F036}" type="pres">
      <dgm:prSet presAssocID="{EF932F4D-9FBE-4D21-A021-AE8B417E012A}" presName="conn2-1" presStyleLbl="parChTrans1D2" presStyleIdx="1" presStyleCnt="2"/>
      <dgm:spPr/>
      <dgm:t>
        <a:bodyPr/>
        <a:lstStyle/>
        <a:p>
          <a:endParaRPr lang="hr-HR"/>
        </a:p>
      </dgm:t>
    </dgm:pt>
    <dgm:pt modelId="{04923614-BE1D-49E2-B776-7BCF2C83D0E5}" type="pres">
      <dgm:prSet presAssocID="{EF932F4D-9FBE-4D21-A021-AE8B417E012A}" presName="connTx" presStyleLbl="parChTrans1D2" presStyleIdx="1" presStyleCnt="2"/>
      <dgm:spPr/>
      <dgm:t>
        <a:bodyPr/>
        <a:lstStyle/>
        <a:p>
          <a:endParaRPr lang="hr-HR"/>
        </a:p>
      </dgm:t>
    </dgm:pt>
    <dgm:pt modelId="{D6FF04D5-341C-4F5F-84A9-56496A1E97DD}" type="pres">
      <dgm:prSet presAssocID="{6B23798D-C9B3-4FDC-9A60-ADA4A4108CBF}" presName="root2" presStyleCnt="0"/>
      <dgm:spPr/>
    </dgm:pt>
    <dgm:pt modelId="{E8EFBA42-91A4-4D64-9DD7-BDDEA1C41B41}" type="pres">
      <dgm:prSet presAssocID="{6B23798D-C9B3-4FDC-9A60-ADA4A4108CBF}" presName="LevelTwoTextNode" presStyleLbl="node2" presStyleIdx="1" presStyleCnt="2">
        <dgm:presLayoutVars>
          <dgm:chPref val="3"/>
        </dgm:presLayoutVars>
      </dgm:prSet>
      <dgm:spPr/>
      <dgm:t>
        <a:bodyPr/>
        <a:lstStyle/>
        <a:p>
          <a:endParaRPr lang="hr-HR"/>
        </a:p>
      </dgm:t>
    </dgm:pt>
    <dgm:pt modelId="{2D348BB1-0E46-4E84-9C2E-DEF069CD9FCD}" type="pres">
      <dgm:prSet presAssocID="{6B23798D-C9B3-4FDC-9A60-ADA4A4108CBF}" presName="level3hierChild" presStyleCnt="0"/>
      <dgm:spPr/>
    </dgm:pt>
    <dgm:pt modelId="{AE3C5A03-723E-405D-9EDD-DC7BBD5F3196}" type="pres">
      <dgm:prSet presAssocID="{9BC2FD1F-90E0-4BF4-AEAB-62003949B28C}" presName="conn2-1" presStyleLbl="parChTrans1D3" presStyleIdx="1" presStyleCnt="3"/>
      <dgm:spPr/>
      <dgm:t>
        <a:bodyPr/>
        <a:lstStyle/>
        <a:p>
          <a:endParaRPr lang="hr-HR"/>
        </a:p>
      </dgm:t>
    </dgm:pt>
    <dgm:pt modelId="{77A618D6-43A5-4FC0-90C1-B276A7CB43C5}" type="pres">
      <dgm:prSet presAssocID="{9BC2FD1F-90E0-4BF4-AEAB-62003949B28C}" presName="connTx" presStyleLbl="parChTrans1D3" presStyleIdx="1" presStyleCnt="3"/>
      <dgm:spPr/>
      <dgm:t>
        <a:bodyPr/>
        <a:lstStyle/>
        <a:p>
          <a:endParaRPr lang="hr-HR"/>
        </a:p>
      </dgm:t>
    </dgm:pt>
    <dgm:pt modelId="{934C1E08-4FF2-4FFB-818C-26D9B6348449}" type="pres">
      <dgm:prSet presAssocID="{7E35786F-371A-42AA-9A7D-D57EB56D765A}" presName="root2" presStyleCnt="0"/>
      <dgm:spPr/>
    </dgm:pt>
    <dgm:pt modelId="{453EC688-8F83-46EA-BF6E-F8FA78F2A66E}" type="pres">
      <dgm:prSet presAssocID="{7E35786F-371A-42AA-9A7D-D57EB56D765A}" presName="LevelTwoTextNode" presStyleLbl="node3" presStyleIdx="1" presStyleCnt="3">
        <dgm:presLayoutVars>
          <dgm:chPref val="3"/>
        </dgm:presLayoutVars>
      </dgm:prSet>
      <dgm:spPr/>
      <dgm:t>
        <a:bodyPr/>
        <a:lstStyle/>
        <a:p>
          <a:endParaRPr lang="hr-HR"/>
        </a:p>
      </dgm:t>
    </dgm:pt>
    <dgm:pt modelId="{4F9D1C2D-4CAF-49B5-AEE4-A75BC482B071}" type="pres">
      <dgm:prSet presAssocID="{7E35786F-371A-42AA-9A7D-D57EB56D765A}" presName="level3hierChild" presStyleCnt="0"/>
      <dgm:spPr/>
    </dgm:pt>
    <dgm:pt modelId="{F8A08EAD-271E-4E89-BC7E-C9B80539408E}" type="pres">
      <dgm:prSet presAssocID="{8F206CCB-4A4F-4521-9DD0-3A8A7E7C10A8}" presName="conn2-1" presStyleLbl="parChTrans1D3" presStyleIdx="2" presStyleCnt="3"/>
      <dgm:spPr/>
      <dgm:t>
        <a:bodyPr/>
        <a:lstStyle/>
        <a:p>
          <a:endParaRPr lang="hr-HR"/>
        </a:p>
      </dgm:t>
    </dgm:pt>
    <dgm:pt modelId="{A59A16BB-74C8-4509-AD1B-3102A6CA9104}" type="pres">
      <dgm:prSet presAssocID="{8F206CCB-4A4F-4521-9DD0-3A8A7E7C10A8}" presName="connTx" presStyleLbl="parChTrans1D3" presStyleIdx="2" presStyleCnt="3"/>
      <dgm:spPr/>
      <dgm:t>
        <a:bodyPr/>
        <a:lstStyle/>
        <a:p>
          <a:endParaRPr lang="hr-HR"/>
        </a:p>
      </dgm:t>
    </dgm:pt>
    <dgm:pt modelId="{17E4B02D-63F0-4CD6-82DF-C55C5B3F6A02}" type="pres">
      <dgm:prSet presAssocID="{F363803E-03E5-4E7E-8CBC-03A32F97921E}" presName="root2" presStyleCnt="0"/>
      <dgm:spPr/>
    </dgm:pt>
    <dgm:pt modelId="{DC2FB574-F5F9-4977-9E07-AC46F6D5FDD9}" type="pres">
      <dgm:prSet presAssocID="{F363803E-03E5-4E7E-8CBC-03A32F97921E}" presName="LevelTwoTextNode" presStyleLbl="node3" presStyleIdx="2" presStyleCnt="3">
        <dgm:presLayoutVars>
          <dgm:chPref val="3"/>
        </dgm:presLayoutVars>
      </dgm:prSet>
      <dgm:spPr/>
      <dgm:t>
        <a:bodyPr/>
        <a:lstStyle/>
        <a:p>
          <a:endParaRPr lang="hr-HR"/>
        </a:p>
      </dgm:t>
    </dgm:pt>
    <dgm:pt modelId="{68F3B196-5742-4676-B659-D5C5C832FE54}" type="pres">
      <dgm:prSet presAssocID="{F363803E-03E5-4E7E-8CBC-03A32F97921E}" presName="level3hierChild" presStyleCnt="0"/>
      <dgm:spPr/>
    </dgm:pt>
  </dgm:ptLst>
  <dgm:cxnLst>
    <dgm:cxn modelId="{855491D7-EADE-4C48-9B5F-2EE0E968D2F7}" type="presOf" srcId="{E87A2E11-3B0C-4940-8A46-D3B57DF87167}" destId="{717DEAC7-41F3-4FC3-AF47-57C190B0E1BA}" srcOrd="0" destOrd="0" presId="urn:microsoft.com/office/officeart/2005/8/layout/hierarchy2"/>
    <dgm:cxn modelId="{C45BCB0A-A434-4F70-9805-B320F91C3683}" type="presOf" srcId="{9BC2FD1F-90E0-4BF4-AEAB-62003949B28C}" destId="{77A618D6-43A5-4FC0-90C1-B276A7CB43C5}" srcOrd="1" destOrd="0" presId="urn:microsoft.com/office/officeart/2005/8/layout/hierarchy2"/>
    <dgm:cxn modelId="{C7324EDF-2402-42E9-B3C1-ED1B93621355}" type="presOf" srcId="{57C1DFD9-7EA5-4E0A-9ED5-2E6AA12E99DE}" destId="{830D2DE7-CC06-4B97-A009-D4B5BBF17E4B}" srcOrd="0" destOrd="0" presId="urn:microsoft.com/office/officeart/2005/8/layout/hierarchy2"/>
    <dgm:cxn modelId="{783335C6-F83C-499E-B3FD-E5371E4B2EE8}" type="presOf" srcId="{EF932F4D-9FBE-4D21-A021-AE8B417E012A}" destId="{04923614-BE1D-49E2-B776-7BCF2C83D0E5}" srcOrd="1" destOrd="0" presId="urn:microsoft.com/office/officeart/2005/8/layout/hierarchy2"/>
    <dgm:cxn modelId="{170E878E-6602-4F5C-B31B-10D81B82BD0E}" srcId="{6B23798D-C9B3-4FDC-9A60-ADA4A4108CBF}" destId="{F363803E-03E5-4E7E-8CBC-03A32F97921E}" srcOrd="1" destOrd="0" parTransId="{8F206CCB-4A4F-4521-9DD0-3A8A7E7C10A8}" sibTransId="{D06CABBF-1B84-4CA4-8096-AE6D27A7DC38}"/>
    <dgm:cxn modelId="{79A94FEC-D3FD-4667-A810-9BB3B5747C21}" srcId="{6B23798D-C9B3-4FDC-9A60-ADA4A4108CBF}" destId="{7E35786F-371A-42AA-9A7D-D57EB56D765A}" srcOrd="0" destOrd="0" parTransId="{9BC2FD1F-90E0-4BF4-AEAB-62003949B28C}" sibTransId="{4C03D4CD-EE16-4777-A556-54BDF453D65B}"/>
    <dgm:cxn modelId="{CFA3432A-D660-4D2C-8C62-B0F70FBFAD55}" type="presOf" srcId="{B23D71EE-ADE3-4043-9564-6C19A7DD3E6D}" destId="{4980AF89-A313-433A-A490-BA1D23DA4616}" srcOrd="0" destOrd="0" presId="urn:microsoft.com/office/officeart/2005/8/layout/hierarchy2"/>
    <dgm:cxn modelId="{3E39E2EB-A144-46EB-BE7C-F73609A38DB6}" type="presOf" srcId="{85BB3B23-EDBD-4417-9610-32B712787103}" destId="{27F39342-827D-461B-9437-C1C0D3E675E0}" srcOrd="0" destOrd="0" presId="urn:microsoft.com/office/officeart/2005/8/layout/hierarchy2"/>
    <dgm:cxn modelId="{F08C1146-C3A6-42A6-8B37-16B75B9472C2}" type="presOf" srcId="{8F206CCB-4A4F-4521-9DD0-3A8A7E7C10A8}" destId="{A59A16BB-74C8-4509-AD1B-3102A6CA9104}" srcOrd="1" destOrd="0" presId="urn:microsoft.com/office/officeart/2005/8/layout/hierarchy2"/>
    <dgm:cxn modelId="{CEF99AE3-B3EF-4222-A817-D1FCAFE4F9CF}" type="presOf" srcId="{57530409-FA16-4EB6-89DF-899E0BFBD499}" destId="{9733322C-38EC-456C-93BC-0D481D429939}" srcOrd="1" destOrd="0" presId="urn:microsoft.com/office/officeart/2005/8/layout/hierarchy2"/>
    <dgm:cxn modelId="{EB7B3548-FDEB-45B6-B5EC-7E34D1990F76}" type="presOf" srcId="{8F206CCB-4A4F-4521-9DD0-3A8A7E7C10A8}" destId="{F8A08EAD-271E-4E89-BC7E-C9B80539408E}" srcOrd="0" destOrd="0" presId="urn:microsoft.com/office/officeart/2005/8/layout/hierarchy2"/>
    <dgm:cxn modelId="{48952467-514B-4679-B69D-3D2E67B45D2F}" type="presOf" srcId="{9BC2FD1F-90E0-4BF4-AEAB-62003949B28C}" destId="{AE3C5A03-723E-405D-9EDD-DC7BBD5F3196}" srcOrd="0" destOrd="0" presId="urn:microsoft.com/office/officeart/2005/8/layout/hierarchy2"/>
    <dgm:cxn modelId="{BE5A44E4-3248-49A6-A1EB-5365088B39B7}" type="presOf" srcId="{3F631F5B-990D-42C9-A788-1BCB102C8005}" destId="{DFA1F71E-F37C-417E-BD24-956BADD5D35D}" srcOrd="0" destOrd="0" presId="urn:microsoft.com/office/officeart/2005/8/layout/hierarchy2"/>
    <dgm:cxn modelId="{7B2A98E4-51B2-4308-96CE-AF20369726BA}" type="presOf" srcId="{F363803E-03E5-4E7E-8CBC-03A32F97921E}" destId="{DC2FB574-F5F9-4977-9E07-AC46F6D5FDD9}" srcOrd="0" destOrd="0" presId="urn:microsoft.com/office/officeart/2005/8/layout/hierarchy2"/>
    <dgm:cxn modelId="{8EF695CE-0325-4491-870A-A12E98BA18E2}" srcId="{E87A2E11-3B0C-4940-8A46-D3B57DF87167}" destId="{3F631F5B-990D-42C9-A788-1BCB102C8005}" srcOrd="0" destOrd="0" parTransId="{85BB3B23-EDBD-4417-9610-32B712787103}" sibTransId="{A3F50A01-139B-44AC-93A4-F00F6135627B}"/>
    <dgm:cxn modelId="{89CDBECE-A53A-400F-BCA9-0B558AD8230F}" srcId="{E87A2E11-3B0C-4940-8A46-D3B57DF87167}" destId="{6B23798D-C9B3-4FDC-9A60-ADA4A4108CBF}" srcOrd="1" destOrd="0" parTransId="{EF932F4D-9FBE-4D21-A021-AE8B417E012A}" sibTransId="{5AED872D-BD85-41EC-AA84-9F75FB4F2766}"/>
    <dgm:cxn modelId="{BBB63668-314B-4F88-BF6F-9A806811B525}" type="presOf" srcId="{6B23798D-C9B3-4FDC-9A60-ADA4A4108CBF}" destId="{E8EFBA42-91A4-4D64-9DD7-BDDEA1C41B41}" srcOrd="0" destOrd="0" presId="urn:microsoft.com/office/officeart/2005/8/layout/hierarchy2"/>
    <dgm:cxn modelId="{25CFF74D-B8DA-415E-BA93-6C46AD3A6739}" type="presOf" srcId="{85BB3B23-EDBD-4417-9610-32B712787103}" destId="{7CFA30B9-5793-4F66-9987-6BF7B883ACC1}" srcOrd="1" destOrd="0" presId="urn:microsoft.com/office/officeart/2005/8/layout/hierarchy2"/>
    <dgm:cxn modelId="{C93E0EF1-50B6-486C-BDDF-255E43B69B14}" type="presOf" srcId="{57530409-FA16-4EB6-89DF-899E0BFBD499}" destId="{286E6B56-45CB-477E-8B6E-EF09387848C9}" srcOrd="0" destOrd="0" presId="urn:microsoft.com/office/officeart/2005/8/layout/hierarchy2"/>
    <dgm:cxn modelId="{4BF50B21-BEE1-4F26-A315-9FD697093807}" type="presOf" srcId="{7E35786F-371A-42AA-9A7D-D57EB56D765A}" destId="{453EC688-8F83-46EA-BF6E-F8FA78F2A66E}" srcOrd="0" destOrd="0" presId="urn:microsoft.com/office/officeart/2005/8/layout/hierarchy2"/>
    <dgm:cxn modelId="{94CD2777-7814-4FA0-A489-11E455744F3D}" type="presOf" srcId="{EF932F4D-9FBE-4D21-A021-AE8B417E012A}" destId="{27C696CF-11D7-4048-88DD-9E1FF8E2F036}" srcOrd="0" destOrd="0" presId="urn:microsoft.com/office/officeart/2005/8/layout/hierarchy2"/>
    <dgm:cxn modelId="{1E707DD4-F2BF-4B2A-A258-22EBBFCF2535}" srcId="{3F631F5B-990D-42C9-A788-1BCB102C8005}" destId="{57C1DFD9-7EA5-4E0A-9ED5-2E6AA12E99DE}" srcOrd="0" destOrd="0" parTransId="{57530409-FA16-4EB6-89DF-899E0BFBD499}" sibTransId="{BFA9FB64-3F56-4D06-BBC3-59788FAA67FA}"/>
    <dgm:cxn modelId="{BAA9AA88-A5FB-4577-9B97-4F21561669F3}" srcId="{B23D71EE-ADE3-4043-9564-6C19A7DD3E6D}" destId="{E87A2E11-3B0C-4940-8A46-D3B57DF87167}" srcOrd="0" destOrd="0" parTransId="{E1B400D6-CE32-46DC-9CB2-7A4F4A6ACE35}" sibTransId="{1829CF32-46B7-4787-9EA4-1C7CDD4A9B81}"/>
    <dgm:cxn modelId="{84FD18B2-8D3F-4CDC-A99A-7823ED973DBB}" type="presParOf" srcId="{4980AF89-A313-433A-A490-BA1D23DA4616}" destId="{5FA0B52D-E91E-484B-A483-5B35C1324327}" srcOrd="0" destOrd="0" presId="urn:microsoft.com/office/officeart/2005/8/layout/hierarchy2"/>
    <dgm:cxn modelId="{44064A84-758F-4243-88C4-3A6214F2E6D8}" type="presParOf" srcId="{5FA0B52D-E91E-484B-A483-5B35C1324327}" destId="{717DEAC7-41F3-4FC3-AF47-57C190B0E1BA}" srcOrd="0" destOrd="0" presId="urn:microsoft.com/office/officeart/2005/8/layout/hierarchy2"/>
    <dgm:cxn modelId="{BDC45D84-E777-4C95-A0A7-9E39B8700687}" type="presParOf" srcId="{5FA0B52D-E91E-484B-A483-5B35C1324327}" destId="{9BDDA2A6-7EC4-4DB8-9072-75B45BBACEF0}" srcOrd="1" destOrd="0" presId="urn:microsoft.com/office/officeart/2005/8/layout/hierarchy2"/>
    <dgm:cxn modelId="{921EBBA5-1935-45D6-B26D-6508411AEA7E}" type="presParOf" srcId="{9BDDA2A6-7EC4-4DB8-9072-75B45BBACEF0}" destId="{27F39342-827D-461B-9437-C1C0D3E675E0}" srcOrd="0" destOrd="0" presId="urn:microsoft.com/office/officeart/2005/8/layout/hierarchy2"/>
    <dgm:cxn modelId="{87104B79-1F01-456D-9C26-BFA9837EECC3}" type="presParOf" srcId="{27F39342-827D-461B-9437-C1C0D3E675E0}" destId="{7CFA30B9-5793-4F66-9987-6BF7B883ACC1}" srcOrd="0" destOrd="0" presId="urn:microsoft.com/office/officeart/2005/8/layout/hierarchy2"/>
    <dgm:cxn modelId="{DE9495E0-14AC-4303-90E5-4D984DF5DF10}" type="presParOf" srcId="{9BDDA2A6-7EC4-4DB8-9072-75B45BBACEF0}" destId="{D9532AB3-1D1F-490B-B305-1CEB5832A407}" srcOrd="1" destOrd="0" presId="urn:microsoft.com/office/officeart/2005/8/layout/hierarchy2"/>
    <dgm:cxn modelId="{0A20308C-B3F7-4F3A-BDAB-2D0A97290075}" type="presParOf" srcId="{D9532AB3-1D1F-490B-B305-1CEB5832A407}" destId="{DFA1F71E-F37C-417E-BD24-956BADD5D35D}" srcOrd="0" destOrd="0" presId="urn:microsoft.com/office/officeart/2005/8/layout/hierarchy2"/>
    <dgm:cxn modelId="{C26114D5-B47F-4162-89DA-2D1F47C4DF32}" type="presParOf" srcId="{D9532AB3-1D1F-490B-B305-1CEB5832A407}" destId="{3B133707-5C96-49A4-9E74-6A69126970AC}" srcOrd="1" destOrd="0" presId="urn:microsoft.com/office/officeart/2005/8/layout/hierarchy2"/>
    <dgm:cxn modelId="{BE6273E5-F226-4362-951E-7B61E58A3131}" type="presParOf" srcId="{3B133707-5C96-49A4-9E74-6A69126970AC}" destId="{286E6B56-45CB-477E-8B6E-EF09387848C9}" srcOrd="0" destOrd="0" presId="urn:microsoft.com/office/officeart/2005/8/layout/hierarchy2"/>
    <dgm:cxn modelId="{8565766C-BA9A-4323-9881-9CF0A72C785F}" type="presParOf" srcId="{286E6B56-45CB-477E-8B6E-EF09387848C9}" destId="{9733322C-38EC-456C-93BC-0D481D429939}" srcOrd="0" destOrd="0" presId="urn:microsoft.com/office/officeart/2005/8/layout/hierarchy2"/>
    <dgm:cxn modelId="{114A7405-4016-4F85-951B-BF329020309C}" type="presParOf" srcId="{3B133707-5C96-49A4-9E74-6A69126970AC}" destId="{75118A89-4468-4061-810F-C8A86211212F}" srcOrd="1" destOrd="0" presId="urn:microsoft.com/office/officeart/2005/8/layout/hierarchy2"/>
    <dgm:cxn modelId="{C6617FDB-8E62-40DB-AE84-9E4EB67A4C8D}" type="presParOf" srcId="{75118A89-4468-4061-810F-C8A86211212F}" destId="{830D2DE7-CC06-4B97-A009-D4B5BBF17E4B}" srcOrd="0" destOrd="0" presId="urn:microsoft.com/office/officeart/2005/8/layout/hierarchy2"/>
    <dgm:cxn modelId="{A8558B11-3057-4376-94B5-7F32450E2579}" type="presParOf" srcId="{75118A89-4468-4061-810F-C8A86211212F}" destId="{B98F1E9A-CB32-4AF2-8709-FE379A57A7E3}" srcOrd="1" destOrd="0" presId="urn:microsoft.com/office/officeart/2005/8/layout/hierarchy2"/>
    <dgm:cxn modelId="{0B0D801B-A978-4967-85ED-33D03B326177}" type="presParOf" srcId="{9BDDA2A6-7EC4-4DB8-9072-75B45BBACEF0}" destId="{27C696CF-11D7-4048-88DD-9E1FF8E2F036}" srcOrd="2" destOrd="0" presId="urn:microsoft.com/office/officeart/2005/8/layout/hierarchy2"/>
    <dgm:cxn modelId="{37C31AA8-3E47-414D-A455-D55AA95A9291}" type="presParOf" srcId="{27C696CF-11D7-4048-88DD-9E1FF8E2F036}" destId="{04923614-BE1D-49E2-B776-7BCF2C83D0E5}" srcOrd="0" destOrd="0" presId="urn:microsoft.com/office/officeart/2005/8/layout/hierarchy2"/>
    <dgm:cxn modelId="{7D181F6C-7EE9-42B7-8285-1310489F500A}" type="presParOf" srcId="{9BDDA2A6-7EC4-4DB8-9072-75B45BBACEF0}" destId="{D6FF04D5-341C-4F5F-84A9-56496A1E97DD}" srcOrd="3" destOrd="0" presId="urn:microsoft.com/office/officeart/2005/8/layout/hierarchy2"/>
    <dgm:cxn modelId="{2BAF828C-CF3E-4451-BB60-E58F1DF22E3E}" type="presParOf" srcId="{D6FF04D5-341C-4F5F-84A9-56496A1E97DD}" destId="{E8EFBA42-91A4-4D64-9DD7-BDDEA1C41B41}" srcOrd="0" destOrd="0" presId="urn:microsoft.com/office/officeart/2005/8/layout/hierarchy2"/>
    <dgm:cxn modelId="{9944C6BF-4D77-4997-82E3-3E7AD11DE196}" type="presParOf" srcId="{D6FF04D5-341C-4F5F-84A9-56496A1E97DD}" destId="{2D348BB1-0E46-4E84-9C2E-DEF069CD9FCD}" srcOrd="1" destOrd="0" presId="urn:microsoft.com/office/officeart/2005/8/layout/hierarchy2"/>
    <dgm:cxn modelId="{F14EF34D-F710-4D36-B642-F54F970B4779}" type="presParOf" srcId="{2D348BB1-0E46-4E84-9C2E-DEF069CD9FCD}" destId="{AE3C5A03-723E-405D-9EDD-DC7BBD5F3196}" srcOrd="0" destOrd="0" presId="urn:microsoft.com/office/officeart/2005/8/layout/hierarchy2"/>
    <dgm:cxn modelId="{36BCB55D-DF19-48E7-B31E-0C3B17CF7218}" type="presParOf" srcId="{AE3C5A03-723E-405D-9EDD-DC7BBD5F3196}" destId="{77A618D6-43A5-4FC0-90C1-B276A7CB43C5}" srcOrd="0" destOrd="0" presId="urn:microsoft.com/office/officeart/2005/8/layout/hierarchy2"/>
    <dgm:cxn modelId="{11E1C390-4E6E-49BC-8773-08F2AD0C4DBD}" type="presParOf" srcId="{2D348BB1-0E46-4E84-9C2E-DEF069CD9FCD}" destId="{934C1E08-4FF2-4FFB-818C-26D9B6348449}" srcOrd="1" destOrd="0" presId="urn:microsoft.com/office/officeart/2005/8/layout/hierarchy2"/>
    <dgm:cxn modelId="{8745067A-4C34-47FC-AC69-FA4CA1510838}" type="presParOf" srcId="{934C1E08-4FF2-4FFB-818C-26D9B6348449}" destId="{453EC688-8F83-46EA-BF6E-F8FA78F2A66E}" srcOrd="0" destOrd="0" presId="urn:microsoft.com/office/officeart/2005/8/layout/hierarchy2"/>
    <dgm:cxn modelId="{E944E64C-58B5-43A4-836F-03FF0CB728D8}" type="presParOf" srcId="{934C1E08-4FF2-4FFB-818C-26D9B6348449}" destId="{4F9D1C2D-4CAF-49B5-AEE4-A75BC482B071}" srcOrd="1" destOrd="0" presId="urn:microsoft.com/office/officeart/2005/8/layout/hierarchy2"/>
    <dgm:cxn modelId="{CCFFD44C-33A5-4A7C-9193-A4033C8D1AD0}" type="presParOf" srcId="{2D348BB1-0E46-4E84-9C2E-DEF069CD9FCD}" destId="{F8A08EAD-271E-4E89-BC7E-C9B80539408E}" srcOrd="2" destOrd="0" presId="urn:microsoft.com/office/officeart/2005/8/layout/hierarchy2"/>
    <dgm:cxn modelId="{AA0307B8-F2D6-43EF-A8AA-F03E865D73DD}" type="presParOf" srcId="{F8A08EAD-271E-4E89-BC7E-C9B80539408E}" destId="{A59A16BB-74C8-4509-AD1B-3102A6CA9104}" srcOrd="0" destOrd="0" presId="urn:microsoft.com/office/officeart/2005/8/layout/hierarchy2"/>
    <dgm:cxn modelId="{F614F26D-D01F-449D-BBAF-4042A5EC54EC}" type="presParOf" srcId="{2D348BB1-0E46-4E84-9C2E-DEF069CD9FCD}" destId="{17E4B02D-63F0-4CD6-82DF-C55C5B3F6A02}" srcOrd="3" destOrd="0" presId="urn:microsoft.com/office/officeart/2005/8/layout/hierarchy2"/>
    <dgm:cxn modelId="{E3DB9957-94FD-471A-A632-E5E8B3C0F390}" type="presParOf" srcId="{17E4B02D-63F0-4CD6-82DF-C55C5B3F6A02}" destId="{DC2FB574-F5F9-4977-9E07-AC46F6D5FDD9}" srcOrd="0" destOrd="0" presId="urn:microsoft.com/office/officeart/2005/8/layout/hierarchy2"/>
    <dgm:cxn modelId="{DC06DC3C-BB9B-4933-8356-6B4C872DD311}" type="presParOf" srcId="{17E4B02D-63F0-4CD6-82DF-C55C5B3F6A02}" destId="{68F3B196-5742-4676-B659-D5C5C832FE5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DEAC7-41F3-4FC3-AF47-57C190B0E1BA}">
      <dsp:nvSpPr>
        <dsp:cNvPr id="0" name=""/>
        <dsp:cNvSpPr/>
      </dsp:nvSpPr>
      <dsp:spPr>
        <a:xfrm>
          <a:off x="4085" y="1722097"/>
          <a:ext cx="2163534" cy="1081767"/>
        </a:xfrm>
        <a:prstGeom prst="roundRect">
          <a:avLst>
            <a:gd name="adj" fmla="val 10000"/>
          </a:avLst>
        </a:prstGeom>
        <a:solidFill>
          <a:schemeClr val="accent1">
            <a:shade val="8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Postojeći način</a:t>
          </a:r>
          <a:endParaRPr lang="hr-HR" sz="3400" kern="1200" dirty="0"/>
        </a:p>
      </dsp:txBody>
      <dsp:txXfrm>
        <a:off x="35769" y="1753781"/>
        <a:ext cx="2100166" cy="1018399"/>
      </dsp:txXfrm>
    </dsp:sp>
    <dsp:sp modelId="{27F39342-827D-461B-9437-C1C0D3E675E0}">
      <dsp:nvSpPr>
        <dsp:cNvPr id="0" name=""/>
        <dsp:cNvSpPr/>
      </dsp:nvSpPr>
      <dsp:spPr>
        <a:xfrm rot="19457599">
          <a:off x="2067446" y="1930462"/>
          <a:ext cx="1065760" cy="43022"/>
        </a:xfrm>
        <a:custGeom>
          <a:avLst/>
          <a:gdLst/>
          <a:ahLst/>
          <a:cxnLst/>
          <a:rect l="0" t="0" r="0" b="0"/>
          <a:pathLst>
            <a:path>
              <a:moveTo>
                <a:pt x="0" y="21511"/>
              </a:moveTo>
              <a:lnTo>
                <a:pt x="1065760" y="21511"/>
              </a:lnTo>
            </a:path>
          </a:pathLst>
        </a:custGeom>
        <a:noFill/>
        <a:ln w="285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2573682" y="1925329"/>
        <a:ext cx="53288" cy="53288"/>
      </dsp:txXfrm>
    </dsp:sp>
    <dsp:sp modelId="{DFA1F71E-F37C-417E-BD24-956BADD5D35D}">
      <dsp:nvSpPr>
        <dsp:cNvPr id="0" name=""/>
        <dsp:cNvSpPr/>
      </dsp:nvSpPr>
      <dsp:spPr>
        <a:xfrm>
          <a:off x="3033032" y="1100081"/>
          <a:ext cx="2163534" cy="1081767"/>
        </a:xfrm>
        <a:prstGeom prst="roundRect">
          <a:avLst>
            <a:gd name="adj" fmla="val 10000"/>
          </a:avLst>
        </a:prstGeom>
        <a:solidFill>
          <a:schemeClr val="accent1">
            <a:tint val="99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Tko čita</a:t>
          </a:r>
          <a:endParaRPr lang="hr-HR" sz="3400" kern="1200" dirty="0"/>
        </a:p>
      </dsp:txBody>
      <dsp:txXfrm>
        <a:off x="3064716" y="1131765"/>
        <a:ext cx="2100166" cy="1018399"/>
      </dsp:txXfrm>
    </dsp:sp>
    <dsp:sp modelId="{B2724D4A-F93E-4D68-8B3A-BE348BBD4E91}">
      <dsp:nvSpPr>
        <dsp:cNvPr id="0" name=""/>
        <dsp:cNvSpPr/>
      </dsp:nvSpPr>
      <dsp:spPr>
        <a:xfrm>
          <a:off x="5196567" y="1619454"/>
          <a:ext cx="865413" cy="43022"/>
        </a:xfrm>
        <a:custGeom>
          <a:avLst/>
          <a:gdLst/>
          <a:ahLst/>
          <a:cxnLst/>
          <a:rect l="0" t="0" r="0" b="0"/>
          <a:pathLst>
            <a:path>
              <a:moveTo>
                <a:pt x="0" y="21511"/>
              </a:moveTo>
              <a:lnTo>
                <a:pt x="865413" y="21511"/>
              </a:lnTo>
            </a:path>
          </a:pathLst>
        </a:custGeom>
        <a:noFill/>
        <a:ln w="28575"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5607638" y="1619330"/>
        <a:ext cx="43270" cy="43270"/>
      </dsp:txXfrm>
    </dsp:sp>
    <dsp:sp modelId="{33E2E0E4-467B-43EB-A299-51250A47C742}">
      <dsp:nvSpPr>
        <dsp:cNvPr id="0" name=""/>
        <dsp:cNvSpPr/>
      </dsp:nvSpPr>
      <dsp:spPr>
        <a:xfrm>
          <a:off x="6061980" y="1100081"/>
          <a:ext cx="2163534" cy="1081767"/>
        </a:xfrm>
        <a:prstGeom prst="roundRect">
          <a:avLst>
            <a:gd name="adj" fmla="val 10000"/>
          </a:avLst>
        </a:prstGeom>
        <a:solidFill>
          <a:schemeClr val="accent1">
            <a:tint val="8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Tajni ključ</a:t>
          </a:r>
          <a:endParaRPr lang="hr-HR" sz="3400" kern="1200" dirty="0"/>
        </a:p>
      </dsp:txBody>
      <dsp:txXfrm>
        <a:off x="6093664" y="1131765"/>
        <a:ext cx="2100166" cy="1018399"/>
      </dsp:txXfrm>
    </dsp:sp>
    <dsp:sp modelId="{27C696CF-11D7-4048-88DD-9E1FF8E2F036}">
      <dsp:nvSpPr>
        <dsp:cNvPr id="0" name=""/>
        <dsp:cNvSpPr/>
      </dsp:nvSpPr>
      <dsp:spPr>
        <a:xfrm rot="2142401">
          <a:off x="2067446" y="2552478"/>
          <a:ext cx="1065760" cy="43022"/>
        </a:xfrm>
        <a:custGeom>
          <a:avLst/>
          <a:gdLst/>
          <a:ahLst/>
          <a:cxnLst/>
          <a:rect l="0" t="0" r="0" b="0"/>
          <a:pathLst>
            <a:path>
              <a:moveTo>
                <a:pt x="0" y="21511"/>
              </a:moveTo>
              <a:lnTo>
                <a:pt x="1065760" y="21511"/>
              </a:lnTo>
            </a:path>
          </a:pathLst>
        </a:custGeom>
        <a:noFill/>
        <a:ln w="285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2573682" y="2547345"/>
        <a:ext cx="53288" cy="53288"/>
      </dsp:txXfrm>
    </dsp:sp>
    <dsp:sp modelId="{E8EFBA42-91A4-4D64-9DD7-BDDEA1C41B41}">
      <dsp:nvSpPr>
        <dsp:cNvPr id="0" name=""/>
        <dsp:cNvSpPr/>
      </dsp:nvSpPr>
      <dsp:spPr>
        <a:xfrm>
          <a:off x="3033032" y="2344114"/>
          <a:ext cx="2163534" cy="1081767"/>
        </a:xfrm>
        <a:prstGeom prst="roundRect">
          <a:avLst>
            <a:gd name="adj" fmla="val 10000"/>
          </a:avLst>
        </a:prstGeom>
        <a:solidFill>
          <a:schemeClr val="accent1">
            <a:tint val="99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Čiji podaci se čitaju</a:t>
          </a:r>
          <a:endParaRPr lang="hr-HR" sz="3400" kern="1200" dirty="0"/>
        </a:p>
      </dsp:txBody>
      <dsp:txXfrm>
        <a:off x="3064716" y="2375798"/>
        <a:ext cx="2100166" cy="1018399"/>
      </dsp:txXfrm>
    </dsp:sp>
    <dsp:sp modelId="{47992AD4-EA1D-4317-9EB4-1C2B4232F126}">
      <dsp:nvSpPr>
        <dsp:cNvPr id="0" name=""/>
        <dsp:cNvSpPr/>
      </dsp:nvSpPr>
      <dsp:spPr>
        <a:xfrm>
          <a:off x="5196567" y="2863486"/>
          <a:ext cx="865413" cy="43022"/>
        </a:xfrm>
        <a:custGeom>
          <a:avLst/>
          <a:gdLst/>
          <a:ahLst/>
          <a:cxnLst/>
          <a:rect l="0" t="0" r="0" b="0"/>
          <a:pathLst>
            <a:path>
              <a:moveTo>
                <a:pt x="0" y="21511"/>
              </a:moveTo>
              <a:lnTo>
                <a:pt x="865413" y="21511"/>
              </a:lnTo>
            </a:path>
          </a:pathLst>
        </a:custGeom>
        <a:noFill/>
        <a:ln w="28575"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5607638" y="2863362"/>
        <a:ext cx="43270" cy="43270"/>
      </dsp:txXfrm>
    </dsp:sp>
    <dsp:sp modelId="{A24198F3-1692-4A3D-9625-AE4C1444AE48}">
      <dsp:nvSpPr>
        <dsp:cNvPr id="0" name=""/>
        <dsp:cNvSpPr/>
      </dsp:nvSpPr>
      <dsp:spPr>
        <a:xfrm>
          <a:off x="6061980" y="2344114"/>
          <a:ext cx="2163534" cy="1081767"/>
        </a:xfrm>
        <a:prstGeom prst="roundRect">
          <a:avLst>
            <a:gd name="adj" fmla="val 10000"/>
          </a:avLst>
        </a:prstGeom>
        <a:solidFill>
          <a:schemeClr val="accent1">
            <a:tint val="8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Tajni ključ</a:t>
          </a:r>
          <a:endParaRPr lang="hr-HR" sz="3400" kern="1200" dirty="0"/>
        </a:p>
      </dsp:txBody>
      <dsp:txXfrm>
        <a:off x="6093664" y="2375798"/>
        <a:ext cx="2100166" cy="10183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DEAC7-41F3-4FC3-AF47-57C190B0E1BA}">
      <dsp:nvSpPr>
        <dsp:cNvPr id="0" name=""/>
        <dsp:cNvSpPr/>
      </dsp:nvSpPr>
      <dsp:spPr>
        <a:xfrm>
          <a:off x="4085" y="1411089"/>
          <a:ext cx="2163534" cy="1081767"/>
        </a:xfrm>
        <a:prstGeom prst="roundRect">
          <a:avLst>
            <a:gd name="adj" fmla="val 10000"/>
          </a:avLst>
        </a:prstGeom>
        <a:solidFill>
          <a:schemeClr val="accent1">
            <a:shade val="8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smtClean="0"/>
            <a:t>Novi </a:t>
          </a:r>
          <a:r>
            <a:rPr lang="hr-HR" sz="3400" kern="1200" dirty="0" smtClean="0"/>
            <a:t>način</a:t>
          </a:r>
          <a:endParaRPr lang="hr-HR" sz="3400" kern="1200" dirty="0"/>
        </a:p>
      </dsp:txBody>
      <dsp:txXfrm>
        <a:off x="35769" y="1442773"/>
        <a:ext cx="2100166" cy="1018399"/>
      </dsp:txXfrm>
    </dsp:sp>
    <dsp:sp modelId="{27F39342-827D-461B-9437-C1C0D3E675E0}">
      <dsp:nvSpPr>
        <dsp:cNvPr id="0" name=""/>
        <dsp:cNvSpPr/>
      </dsp:nvSpPr>
      <dsp:spPr>
        <a:xfrm rot="18770822">
          <a:off x="1964033" y="1463950"/>
          <a:ext cx="1272585" cy="43022"/>
        </a:xfrm>
        <a:custGeom>
          <a:avLst/>
          <a:gdLst/>
          <a:ahLst/>
          <a:cxnLst/>
          <a:rect l="0" t="0" r="0" b="0"/>
          <a:pathLst>
            <a:path>
              <a:moveTo>
                <a:pt x="0" y="21511"/>
              </a:moveTo>
              <a:lnTo>
                <a:pt x="1272585" y="21511"/>
              </a:lnTo>
            </a:path>
          </a:pathLst>
        </a:custGeom>
        <a:noFill/>
        <a:ln w="285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2568511" y="1453646"/>
        <a:ext cx="63629" cy="63629"/>
      </dsp:txXfrm>
    </dsp:sp>
    <dsp:sp modelId="{DFA1F71E-F37C-417E-BD24-956BADD5D35D}">
      <dsp:nvSpPr>
        <dsp:cNvPr id="0" name=""/>
        <dsp:cNvSpPr/>
      </dsp:nvSpPr>
      <dsp:spPr>
        <a:xfrm>
          <a:off x="3033032" y="478065"/>
          <a:ext cx="2163534" cy="1081767"/>
        </a:xfrm>
        <a:prstGeom prst="roundRect">
          <a:avLst>
            <a:gd name="adj" fmla="val 10000"/>
          </a:avLst>
        </a:prstGeom>
        <a:solidFill>
          <a:schemeClr val="accent1">
            <a:tint val="99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Tko čita</a:t>
          </a:r>
          <a:endParaRPr lang="hr-HR" sz="3400" kern="1200" dirty="0"/>
        </a:p>
      </dsp:txBody>
      <dsp:txXfrm>
        <a:off x="3064716" y="509749"/>
        <a:ext cx="2100166" cy="1018399"/>
      </dsp:txXfrm>
    </dsp:sp>
    <dsp:sp modelId="{286E6B56-45CB-477E-8B6E-EF09387848C9}">
      <dsp:nvSpPr>
        <dsp:cNvPr id="0" name=""/>
        <dsp:cNvSpPr/>
      </dsp:nvSpPr>
      <dsp:spPr>
        <a:xfrm>
          <a:off x="5196567" y="997438"/>
          <a:ext cx="865413" cy="43022"/>
        </a:xfrm>
        <a:custGeom>
          <a:avLst/>
          <a:gdLst/>
          <a:ahLst/>
          <a:cxnLst/>
          <a:rect l="0" t="0" r="0" b="0"/>
          <a:pathLst>
            <a:path>
              <a:moveTo>
                <a:pt x="0" y="21511"/>
              </a:moveTo>
              <a:lnTo>
                <a:pt x="865413" y="21511"/>
              </a:lnTo>
            </a:path>
          </a:pathLst>
        </a:custGeom>
        <a:noFill/>
        <a:ln w="28575"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5607638" y="997314"/>
        <a:ext cx="43270" cy="43270"/>
      </dsp:txXfrm>
    </dsp:sp>
    <dsp:sp modelId="{830D2DE7-CC06-4B97-A009-D4B5BBF17E4B}">
      <dsp:nvSpPr>
        <dsp:cNvPr id="0" name=""/>
        <dsp:cNvSpPr/>
      </dsp:nvSpPr>
      <dsp:spPr>
        <a:xfrm>
          <a:off x="6061980" y="478065"/>
          <a:ext cx="2163534" cy="1081767"/>
        </a:xfrm>
        <a:prstGeom prst="roundRect">
          <a:avLst>
            <a:gd name="adj" fmla="val 10000"/>
          </a:avLst>
        </a:prstGeom>
        <a:solidFill>
          <a:schemeClr val="accent1">
            <a:tint val="8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Tajni ključ</a:t>
          </a:r>
          <a:endParaRPr lang="hr-HR" sz="3400" kern="1200" dirty="0"/>
        </a:p>
      </dsp:txBody>
      <dsp:txXfrm>
        <a:off x="6093664" y="509749"/>
        <a:ext cx="2100166" cy="1018399"/>
      </dsp:txXfrm>
    </dsp:sp>
    <dsp:sp modelId="{27C696CF-11D7-4048-88DD-9E1FF8E2F036}">
      <dsp:nvSpPr>
        <dsp:cNvPr id="0" name=""/>
        <dsp:cNvSpPr/>
      </dsp:nvSpPr>
      <dsp:spPr>
        <a:xfrm rot="2829178">
          <a:off x="1964033" y="2396974"/>
          <a:ext cx="1272585" cy="43022"/>
        </a:xfrm>
        <a:custGeom>
          <a:avLst/>
          <a:gdLst/>
          <a:ahLst/>
          <a:cxnLst/>
          <a:rect l="0" t="0" r="0" b="0"/>
          <a:pathLst>
            <a:path>
              <a:moveTo>
                <a:pt x="0" y="21511"/>
              </a:moveTo>
              <a:lnTo>
                <a:pt x="1272585" y="21511"/>
              </a:lnTo>
            </a:path>
          </a:pathLst>
        </a:custGeom>
        <a:noFill/>
        <a:ln w="285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2568511" y="2386670"/>
        <a:ext cx="63629" cy="63629"/>
      </dsp:txXfrm>
    </dsp:sp>
    <dsp:sp modelId="{E8EFBA42-91A4-4D64-9DD7-BDDEA1C41B41}">
      <dsp:nvSpPr>
        <dsp:cNvPr id="0" name=""/>
        <dsp:cNvSpPr/>
      </dsp:nvSpPr>
      <dsp:spPr>
        <a:xfrm>
          <a:off x="3033032" y="2344114"/>
          <a:ext cx="2163534" cy="1081767"/>
        </a:xfrm>
        <a:prstGeom prst="roundRect">
          <a:avLst>
            <a:gd name="adj" fmla="val 10000"/>
          </a:avLst>
        </a:prstGeom>
        <a:solidFill>
          <a:schemeClr val="accent1">
            <a:tint val="99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Čiji podaci se čitaju</a:t>
          </a:r>
          <a:endParaRPr lang="hr-HR" sz="3400" kern="1200" dirty="0"/>
        </a:p>
      </dsp:txBody>
      <dsp:txXfrm>
        <a:off x="3064716" y="2375798"/>
        <a:ext cx="2100166" cy="1018399"/>
      </dsp:txXfrm>
    </dsp:sp>
    <dsp:sp modelId="{AE3C5A03-723E-405D-9EDD-DC7BBD5F3196}">
      <dsp:nvSpPr>
        <dsp:cNvPr id="0" name=""/>
        <dsp:cNvSpPr/>
      </dsp:nvSpPr>
      <dsp:spPr>
        <a:xfrm rot="19457599">
          <a:off x="5096393" y="2552478"/>
          <a:ext cx="1065760" cy="43022"/>
        </a:xfrm>
        <a:custGeom>
          <a:avLst/>
          <a:gdLst/>
          <a:ahLst/>
          <a:cxnLst/>
          <a:rect l="0" t="0" r="0" b="0"/>
          <a:pathLst>
            <a:path>
              <a:moveTo>
                <a:pt x="0" y="21511"/>
              </a:moveTo>
              <a:lnTo>
                <a:pt x="1065760" y="21511"/>
              </a:lnTo>
            </a:path>
          </a:pathLst>
        </a:custGeom>
        <a:noFill/>
        <a:ln w="28575"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5602629" y="2547345"/>
        <a:ext cx="53288" cy="53288"/>
      </dsp:txXfrm>
    </dsp:sp>
    <dsp:sp modelId="{453EC688-8F83-46EA-BF6E-F8FA78F2A66E}">
      <dsp:nvSpPr>
        <dsp:cNvPr id="0" name=""/>
        <dsp:cNvSpPr/>
      </dsp:nvSpPr>
      <dsp:spPr>
        <a:xfrm>
          <a:off x="6061980" y="1722097"/>
          <a:ext cx="2163534" cy="1081767"/>
        </a:xfrm>
        <a:prstGeom prst="roundRect">
          <a:avLst>
            <a:gd name="adj" fmla="val 10000"/>
          </a:avLst>
        </a:prstGeom>
        <a:solidFill>
          <a:schemeClr val="accent1">
            <a:tint val="8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Tajni ključ</a:t>
          </a:r>
          <a:endParaRPr lang="hr-HR" sz="3400" kern="1200" dirty="0"/>
        </a:p>
      </dsp:txBody>
      <dsp:txXfrm>
        <a:off x="6093664" y="1753781"/>
        <a:ext cx="2100166" cy="1018399"/>
      </dsp:txXfrm>
    </dsp:sp>
    <dsp:sp modelId="{F8A08EAD-271E-4E89-BC7E-C9B80539408E}">
      <dsp:nvSpPr>
        <dsp:cNvPr id="0" name=""/>
        <dsp:cNvSpPr/>
      </dsp:nvSpPr>
      <dsp:spPr>
        <a:xfrm rot="2142401">
          <a:off x="5096393" y="3174494"/>
          <a:ext cx="1065760" cy="43022"/>
        </a:xfrm>
        <a:custGeom>
          <a:avLst/>
          <a:gdLst/>
          <a:ahLst/>
          <a:cxnLst/>
          <a:rect l="0" t="0" r="0" b="0"/>
          <a:pathLst>
            <a:path>
              <a:moveTo>
                <a:pt x="0" y="21511"/>
              </a:moveTo>
              <a:lnTo>
                <a:pt x="1065760" y="21511"/>
              </a:lnTo>
            </a:path>
          </a:pathLst>
        </a:custGeom>
        <a:noFill/>
        <a:ln w="28575"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5602629" y="3169361"/>
        <a:ext cx="53288" cy="53288"/>
      </dsp:txXfrm>
    </dsp:sp>
    <dsp:sp modelId="{DC2FB574-F5F9-4977-9E07-AC46F6D5FDD9}">
      <dsp:nvSpPr>
        <dsp:cNvPr id="0" name=""/>
        <dsp:cNvSpPr/>
      </dsp:nvSpPr>
      <dsp:spPr>
        <a:xfrm>
          <a:off x="6061980" y="2966130"/>
          <a:ext cx="2163534" cy="1081767"/>
        </a:xfrm>
        <a:prstGeom prst="roundRect">
          <a:avLst>
            <a:gd name="adj" fmla="val 10000"/>
          </a:avLst>
        </a:prstGeom>
        <a:solidFill>
          <a:schemeClr val="accent5">
            <a:lumMod val="40000"/>
            <a:lumOff val="6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hr-HR" sz="3400" kern="1200" dirty="0" smtClean="0"/>
            <a:t>Javni ključ</a:t>
          </a:r>
          <a:endParaRPr lang="hr-HR" sz="3400" kern="1200" dirty="0"/>
        </a:p>
      </dsp:txBody>
      <dsp:txXfrm>
        <a:off x="6093664" y="2997814"/>
        <a:ext cx="2100166" cy="10183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85612C-EC40-48BE-AB1D-22CFECF0F77A}" type="datetimeFigureOut">
              <a:rPr lang="hr-HR" smtClean="0"/>
              <a:pPr/>
              <a:t>1.6.2011.</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1FF0F-540B-419A-8249-CAA61D299AAA}" type="slidenum">
              <a:rPr lang="hr-HR" smtClean="0"/>
              <a:pPr/>
              <a:t>‹#›</a:t>
            </a:fld>
            <a:endParaRPr lang="hr-HR"/>
          </a:p>
        </p:txBody>
      </p:sp>
    </p:spTree>
    <p:extLst>
      <p:ext uri="{BB962C8B-B14F-4D97-AF65-F5344CB8AC3E}">
        <p14:creationId xmlns:p14="http://schemas.microsoft.com/office/powerpoint/2010/main" val="779561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"U okviru svog seminarskog rada, dodao sam </a:t>
            </a:r>
            <a:r>
              <a:rPr lang="hr-HR" dirty="0" err="1" smtClean="0"/>
              <a:t>mogucnost</a:t>
            </a:r>
            <a:r>
              <a:rPr lang="hr-HR" dirty="0" smtClean="0"/>
              <a:t> prijave </a:t>
            </a:r>
            <a:r>
              <a:rPr lang="hr-HR" dirty="0" err="1" smtClean="0"/>
              <a:t>koristeci</a:t>
            </a:r>
            <a:r>
              <a:rPr lang="hr-HR" dirty="0" smtClean="0"/>
              <a:t> protokol OpenID, ili, jednostavnije, sada se </a:t>
            </a:r>
            <a:r>
              <a:rPr lang="hr-HR" dirty="0" err="1" smtClean="0"/>
              <a:t>mozete</a:t>
            </a:r>
            <a:r>
              <a:rPr lang="hr-HR" dirty="0" smtClean="0"/>
              <a:t> prijaviti na Ferko </a:t>
            </a:r>
            <a:r>
              <a:rPr lang="hr-HR" dirty="0" err="1" smtClean="0"/>
              <a:t>koristeci</a:t>
            </a:r>
            <a:r>
              <a:rPr lang="hr-HR" dirty="0" smtClean="0"/>
              <a:t> Vas Google </a:t>
            </a:r>
            <a:r>
              <a:rPr lang="hr-HR" dirty="0" err="1" smtClean="0"/>
              <a:t>korisnicki</a:t>
            </a:r>
            <a:r>
              <a:rPr lang="hr-HR" dirty="0" smtClean="0"/>
              <a:t> </a:t>
            </a:r>
            <a:r>
              <a:rPr lang="hr-HR" dirty="0" err="1" smtClean="0"/>
              <a:t>racun</a:t>
            </a:r>
            <a:r>
              <a:rPr lang="hr-HR" dirty="0" smtClean="0"/>
              <a:t>. Os</a:t>
            </a:r>
            <a:r>
              <a:rPr lang="hr-HR" baseline="0" dirty="0" smtClean="0"/>
              <a:t>im toga, dodao sam mogućnost dijeljenja kalendara s prijateljima.</a:t>
            </a:r>
            <a:r>
              <a:rPr lang="hr-HR" dirty="0" smtClean="0"/>
              <a:t>"</a:t>
            </a:r>
            <a:endParaRPr lang="hr-HR" dirty="0"/>
          </a:p>
        </p:txBody>
      </p:sp>
      <p:sp>
        <p:nvSpPr>
          <p:cNvPr id="4" name="Rezervirano mjesto broja slajda 3"/>
          <p:cNvSpPr>
            <a:spLocks noGrp="1"/>
          </p:cNvSpPr>
          <p:nvPr>
            <p:ph type="sldNum" sz="quarter" idx="10"/>
          </p:nvPr>
        </p:nvSpPr>
        <p:spPr/>
        <p:txBody>
          <a:bodyPr/>
          <a:lstStyle/>
          <a:p>
            <a:fld id="{5FE1FF0F-540B-419A-8249-CAA61D299AAA}" type="slidenum">
              <a:rPr lang="hr-HR" smtClean="0"/>
              <a:pPr/>
              <a:t>2</a:t>
            </a:fld>
            <a:endParaRPr lang="hr-HR"/>
          </a:p>
        </p:txBody>
      </p:sp>
    </p:spTree>
    <p:extLst>
      <p:ext uri="{BB962C8B-B14F-4D97-AF65-F5344CB8AC3E}">
        <p14:creationId xmlns:p14="http://schemas.microsoft.com/office/powerpoint/2010/main" val="1388960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Glavni</a:t>
            </a:r>
            <a:r>
              <a:rPr lang="hr-HR" baseline="0" dirty="0" smtClean="0"/>
              <a:t> medij za prenošenje informacija danas je Internet. Informacija se na njemu prenose brzinom svijetlosti, što znači da ista informacija cijeli svijet obiđe 7 puta u sekundi. </a:t>
            </a:r>
          </a:p>
          <a:p>
            <a:endParaRPr lang="hr-HR" dirty="0" smtClean="0"/>
          </a:p>
          <a:p>
            <a:r>
              <a:rPr lang="hr-HR" dirty="0" smtClean="0"/>
              <a:t>Upravo</a:t>
            </a:r>
            <a:r>
              <a:rPr lang="hr-HR" baseline="0" dirty="0" smtClean="0"/>
              <a:t> zbog brzine širenja informacija, količina informacija koje se dijele je izrazito velika. To iziskuje potrebu za organizacijom. Glavna organizacijska jedinica Interneta je web portal. On služi za prikupljanje podataka iz više izvora, a tipični primjeri su </a:t>
            </a:r>
            <a:r>
              <a:rPr lang="hr-HR" baseline="0" dirty="0" err="1" smtClean="0"/>
              <a:t>iGoogle</a:t>
            </a:r>
            <a:r>
              <a:rPr lang="hr-HR" baseline="0" dirty="0" smtClean="0"/>
              <a:t>, Yahoo, </a:t>
            </a:r>
            <a:r>
              <a:rPr lang="hr-HR" baseline="0" dirty="0" err="1" smtClean="0"/>
              <a:t>Reddit</a:t>
            </a:r>
            <a:r>
              <a:rPr lang="hr-HR" baseline="0" dirty="0" smtClean="0"/>
              <a:t>, </a:t>
            </a:r>
            <a:r>
              <a:rPr lang="hr-HR" baseline="0" dirty="0" err="1" smtClean="0"/>
              <a:t>Digg</a:t>
            </a:r>
            <a:r>
              <a:rPr lang="hr-HR" baseline="0" dirty="0" smtClean="0"/>
              <a:t>, </a:t>
            </a:r>
            <a:r>
              <a:rPr lang="hr-HR" baseline="0" dirty="0" err="1" smtClean="0"/>
              <a:t>Index</a:t>
            </a:r>
            <a:r>
              <a:rPr lang="hr-HR" baseline="0" dirty="0" smtClean="0"/>
              <a:t>… Osim toga, on može služiti za prikaz privatnih informacija, poput </a:t>
            </a:r>
            <a:r>
              <a:rPr lang="hr-HR" baseline="0" dirty="0" err="1" smtClean="0"/>
              <a:t>emaila</a:t>
            </a:r>
            <a:r>
              <a:rPr lang="hr-HR" baseline="0" dirty="0" smtClean="0"/>
              <a:t> i podataka o studiranju. Primjeri takvih portala su Gmail, Facebook, Ferko, Fer web… </a:t>
            </a:r>
          </a:p>
          <a:p>
            <a:endParaRPr lang="hr-HR" baseline="0" dirty="0" smtClean="0"/>
          </a:p>
          <a:p>
            <a:r>
              <a:rPr lang="hr-HR" baseline="0" dirty="0" smtClean="0"/>
              <a:t>Za komunikaciju na Internetu koristi se Instant </a:t>
            </a:r>
            <a:r>
              <a:rPr lang="hr-HR" baseline="0" dirty="0" err="1" smtClean="0"/>
              <a:t>Messaging</a:t>
            </a:r>
            <a:r>
              <a:rPr lang="hr-HR" baseline="0" dirty="0" smtClean="0"/>
              <a:t>, a o tome smo već slušali na jednoj prezentaciji. Stoga ću samo podsjetiti da postoji mnogo različitih sustava – Google Talk, FB chat, Windows live, ICQ da navedem neke od njih, te da je za svaki od njih potreban poseban korisnički račun. </a:t>
            </a:r>
          </a:p>
          <a:p>
            <a:pPr marL="0" marR="0" indent="0" algn="l" defTabSz="914400" rtl="0" eaLnBrk="1" fontAlgn="auto" latinLnBrk="0" hangingPunct="1">
              <a:lnSpc>
                <a:spcPct val="100000"/>
              </a:lnSpc>
              <a:spcBef>
                <a:spcPts val="0"/>
              </a:spcBef>
              <a:spcAft>
                <a:spcPts val="0"/>
              </a:spcAft>
              <a:buClrTx/>
              <a:buSzTx/>
              <a:buFontTx/>
              <a:buNone/>
              <a:tabLst/>
              <a:defRPr/>
            </a:pPr>
            <a:endParaRPr lang="hr-H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r-HR" baseline="0" dirty="0" smtClean="0"/>
              <a:t>Upravo ta komunikacija putem Interneta izrazito je popularna među mladima, a kako ona vapi za jednostavnim dijeljenjem nekih privatnih informacija, poput rasporeda obaveza (da se može ugovoriti kava) napravio sam podsustav za dijeljenje kalendara. </a:t>
            </a:r>
            <a:endParaRPr lang="hr-HR" dirty="0" smtClean="0"/>
          </a:p>
          <a:p>
            <a:endParaRPr lang="hr-HR" baseline="0" dirty="0" smtClean="0"/>
          </a:p>
          <a:p>
            <a:r>
              <a:rPr lang="hr-HR" baseline="0" dirty="0" smtClean="0"/>
              <a:t>Svaki sustav ima je svoj </a:t>
            </a:r>
            <a:r>
              <a:rPr lang="hr-HR" baseline="0" dirty="0" err="1" smtClean="0"/>
              <a:t>nacin</a:t>
            </a:r>
            <a:r>
              <a:rPr lang="hr-HR" baseline="0" dirty="0" smtClean="0"/>
              <a:t> prijave, ali korisnici nemaju baš neograničeno pamćenje. Stoga su neki pametni ljudi </a:t>
            </a:r>
            <a:r>
              <a:rPr lang="hr-HR" baseline="0" dirty="0" err="1" smtClean="0"/>
              <a:t>zakljucili</a:t>
            </a:r>
            <a:r>
              <a:rPr lang="hr-HR" baseline="0" dirty="0" smtClean="0"/>
              <a:t> su da tako vise ne </a:t>
            </a:r>
            <a:r>
              <a:rPr lang="hr-HR" baseline="0" dirty="0" err="1" smtClean="0"/>
              <a:t>moze</a:t>
            </a:r>
            <a:r>
              <a:rPr lang="hr-HR" baseline="0" dirty="0" smtClean="0"/>
              <a:t>, pa su osmislili protokole koji to </a:t>
            </a:r>
            <a:r>
              <a:rPr lang="hr-HR" baseline="0" dirty="0" err="1" smtClean="0"/>
              <a:t>rjesavaju</a:t>
            </a:r>
            <a:r>
              <a:rPr lang="hr-HR" baseline="0" dirty="0" smtClean="0"/>
              <a:t>. Jedan od njih, OpenID, sam implementirao u Ferko. </a:t>
            </a:r>
          </a:p>
          <a:p>
            <a:endParaRPr lang="hr-HR" baseline="0" dirty="0" smtClean="0"/>
          </a:p>
        </p:txBody>
      </p:sp>
      <p:sp>
        <p:nvSpPr>
          <p:cNvPr id="4" name="Rezervirano mjesto broja slajda 3"/>
          <p:cNvSpPr>
            <a:spLocks noGrp="1"/>
          </p:cNvSpPr>
          <p:nvPr>
            <p:ph type="sldNum" sz="quarter" idx="10"/>
          </p:nvPr>
        </p:nvSpPr>
        <p:spPr/>
        <p:txBody>
          <a:bodyPr/>
          <a:lstStyle/>
          <a:p>
            <a:fld id="{5FE1FF0F-540B-419A-8249-CAA61D299AAA}" type="slidenum">
              <a:rPr lang="hr-HR" smtClean="0"/>
              <a:pPr/>
              <a:t>3</a:t>
            </a:fld>
            <a:endParaRPr lang="hr-HR"/>
          </a:p>
        </p:txBody>
      </p:sp>
    </p:spTree>
    <p:extLst>
      <p:ext uri="{BB962C8B-B14F-4D97-AF65-F5344CB8AC3E}">
        <p14:creationId xmlns:p14="http://schemas.microsoft.com/office/powerpoint/2010/main" val="2362597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Ovjera –</a:t>
            </a:r>
            <a:r>
              <a:rPr lang="hr-HR" baseline="0" dirty="0" smtClean="0"/>
              <a:t> potvrda identiteta</a:t>
            </a:r>
          </a:p>
          <a:p>
            <a:r>
              <a:rPr lang="hr-HR" baseline="0" dirty="0" smtClean="0"/>
              <a:t>Prijava – ulazak u sustav</a:t>
            </a:r>
          </a:p>
          <a:p>
            <a:endParaRPr lang="hr-HR" dirty="0"/>
          </a:p>
        </p:txBody>
      </p:sp>
      <p:sp>
        <p:nvSpPr>
          <p:cNvPr id="4" name="Rezervirano mjesto broja slajda 3"/>
          <p:cNvSpPr>
            <a:spLocks noGrp="1"/>
          </p:cNvSpPr>
          <p:nvPr>
            <p:ph type="sldNum" sz="quarter" idx="10"/>
          </p:nvPr>
        </p:nvSpPr>
        <p:spPr/>
        <p:txBody>
          <a:bodyPr/>
          <a:lstStyle/>
          <a:p>
            <a:fld id="{5FE1FF0F-540B-419A-8249-CAA61D299AAA}" type="slidenum">
              <a:rPr lang="hr-HR" smtClean="0"/>
              <a:pPr/>
              <a:t>4</a:t>
            </a:fld>
            <a:endParaRPr lang="hr-HR"/>
          </a:p>
        </p:txBody>
      </p:sp>
    </p:spTree>
    <p:extLst>
      <p:ext uri="{BB962C8B-B14F-4D97-AF65-F5344CB8AC3E}">
        <p14:creationId xmlns:p14="http://schemas.microsoft.com/office/powerpoint/2010/main" val="1730033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5FE1FF0F-540B-419A-8249-CAA61D299AAA}" type="slidenum">
              <a:rPr lang="hr-HR" smtClean="0"/>
              <a:pPr/>
              <a:t>5</a:t>
            </a:fld>
            <a:endParaRPr lang="hr-HR"/>
          </a:p>
        </p:txBody>
      </p:sp>
    </p:spTree>
    <p:extLst>
      <p:ext uri="{BB962C8B-B14F-4D97-AF65-F5344CB8AC3E}">
        <p14:creationId xmlns:p14="http://schemas.microsoft.com/office/powerpoint/2010/main" val="759384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Da bih</a:t>
            </a:r>
            <a:r>
              <a:rPr lang="hr-HR" baseline="0" dirty="0" smtClean="0"/>
              <a:t> riješio problem sa dijeljenjem ključeva što bezbolnije, dodao sam podsustav za prijatelje. Osoba koja vam je prijatelj na Ferku, ima pristup URL-u sa kojeg može preuzeti vaše podatke. </a:t>
            </a:r>
          </a:p>
          <a:p>
            <a:endParaRPr lang="hr-HR" baseline="0" dirty="0" smtClean="0"/>
          </a:p>
          <a:p>
            <a:r>
              <a:rPr lang="hr-HR" baseline="0" dirty="0" smtClean="0"/>
              <a:t>Bitno je za napomenuti da osoba kojoj ste dali pristup vašim podacima ne mora nužno vama dati pristup svojima. Matematički rečeno, veze nisu simetrične. </a:t>
            </a:r>
          </a:p>
          <a:p>
            <a:endParaRPr lang="hr-HR" baseline="0" dirty="0" smtClean="0"/>
          </a:p>
          <a:p>
            <a:r>
              <a:rPr lang="hr-HR" baseline="0" dirty="0" smtClean="0"/>
              <a:t>Zgodna stvar je da će postojeći uvezeni kalendari i dalje raditi bez problema. </a:t>
            </a:r>
          </a:p>
        </p:txBody>
      </p:sp>
      <p:sp>
        <p:nvSpPr>
          <p:cNvPr id="4" name="Rezervirano mjesto broja slajda 3"/>
          <p:cNvSpPr>
            <a:spLocks noGrp="1"/>
          </p:cNvSpPr>
          <p:nvPr>
            <p:ph type="sldNum" sz="quarter" idx="10"/>
          </p:nvPr>
        </p:nvSpPr>
        <p:spPr/>
        <p:txBody>
          <a:bodyPr/>
          <a:lstStyle/>
          <a:p>
            <a:fld id="{5FE1FF0F-540B-419A-8249-CAA61D299AAA}" type="slidenum">
              <a:rPr lang="hr-HR" smtClean="0"/>
              <a:pPr/>
              <a:t>11</a:t>
            </a:fld>
            <a:endParaRPr lang="hr-HR"/>
          </a:p>
        </p:txBody>
      </p:sp>
    </p:spTree>
    <p:extLst>
      <p:ext uri="{BB962C8B-B14F-4D97-AF65-F5344CB8AC3E}">
        <p14:creationId xmlns:p14="http://schemas.microsoft.com/office/powerpoint/2010/main" val="3076828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smtClean="0"/>
          </a:p>
        </p:txBody>
      </p:sp>
      <p:sp>
        <p:nvSpPr>
          <p:cNvPr id="4" name="Rezervirano mjesto broja slajda 3"/>
          <p:cNvSpPr>
            <a:spLocks noGrp="1"/>
          </p:cNvSpPr>
          <p:nvPr>
            <p:ph type="sldNum" sz="quarter" idx="10"/>
          </p:nvPr>
        </p:nvSpPr>
        <p:spPr/>
        <p:txBody>
          <a:bodyPr/>
          <a:lstStyle/>
          <a:p>
            <a:fld id="{5FE1FF0F-540B-419A-8249-CAA61D299AAA}" type="slidenum">
              <a:rPr lang="hr-HR" smtClean="0"/>
              <a:pPr/>
              <a:t>12</a:t>
            </a:fld>
            <a:endParaRPr lang="hr-HR"/>
          </a:p>
        </p:txBody>
      </p:sp>
    </p:spTree>
    <p:extLst>
      <p:ext uri="{BB962C8B-B14F-4D97-AF65-F5344CB8AC3E}">
        <p14:creationId xmlns:p14="http://schemas.microsoft.com/office/powerpoint/2010/main" val="122285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hr-HR" smtClean="0"/>
              <a:t>Uredite stil naslova matrice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7" name="Date Placeholder 6"/>
          <p:cNvSpPr>
            <a:spLocks noGrp="1"/>
          </p:cNvSpPr>
          <p:nvPr>
            <p:ph type="dt" sz="half" idx="10"/>
          </p:nvPr>
        </p:nvSpPr>
        <p:spPr/>
        <p:txBody>
          <a:bodyPr/>
          <a:lstStyle/>
          <a:p>
            <a:fld id="{7E6E31D5-4626-411A-B6A8-B10624FE4BE1}" type="datetime1">
              <a:rPr lang="hr-HR" smtClean="0"/>
              <a:pPr/>
              <a:t>1.6.2011.</a:t>
            </a:fld>
            <a:endParaRPr lang="hr-HR"/>
          </a:p>
        </p:txBody>
      </p:sp>
      <p:sp>
        <p:nvSpPr>
          <p:cNvPr id="8" name="Slide Number Placeholder 7"/>
          <p:cNvSpPr>
            <a:spLocks noGrp="1"/>
          </p:cNvSpPr>
          <p:nvPr>
            <p:ph type="sldNum" sz="quarter" idx="11"/>
          </p:nvPr>
        </p:nvSpPr>
        <p:spPr/>
        <p:txBody>
          <a:bodyPr/>
          <a:lstStyle/>
          <a:p>
            <a:fld id="{E3FC5C36-38DC-4D09-8EE1-DFA4C588C94A}" type="slidenum">
              <a:rPr lang="hr-HR" smtClean="0"/>
              <a:pPr/>
              <a:t>‹#›</a:t>
            </a:fld>
            <a:endParaRPr lang="hr-HR"/>
          </a:p>
        </p:txBody>
      </p:sp>
      <p:sp>
        <p:nvSpPr>
          <p:cNvPr id="9" name="Footer Placeholder 8"/>
          <p:cNvSpPr>
            <a:spLocks noGrp="1"/>
          </p:cNvSpPr>
          <p:nvPr>
            <p:ph type="ftr" sz="quarter" idx="12"/>
          </p:nvPr>
        </p:nvSpPr>
        <p:spPr/>
        <p:txBody>
          <a:bodyPr/>
          <a:lstStyle/>
          <a:p>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90F88F7E-F97E-4451-AF38-03192EE499D7}" type="datetime1">
              <a:rPr lang="hr-HR" smtClean="0"/>
              <a:pPr/>
              <a:t>1.6.2011.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3FC5C36-38DC-4D09-8EE1-DFA4C588C94A}"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A5A69235-CA43-498D-BF2D-0ED3D9A86EB9}" type="datetime1">
              <a:rPr lang="hr-HR" smtClean="0"/>
              <a:pPr/>
              <a:t>1.6.2011.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3FC5C36-38DC-4D09-8EE1-DFA4C588C94A}"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smtClean="0"/>
          </a:p>
        </p:txBody>
      </p:sp>
      <p:sp>
        <p:nvSpPr>
          <p:cNvPr id="4" name="Date Placeholder 3"/>
          <p:cNvSpPr>
            <a:spLocks noGrp="1"/>
          </p:cNvSpPr>
          <p:nvPr>
            <p:ph type="dt" sz="half" idx="10"/>
          </p:nvPr>
        </p:nvSpPr>
        <p:spPr/>
        <p:txBody>
          <a:bodyPr/>
          <a:lstStyle/>
          <a:p>
            <a:fld id="{2C79E5B9-7C95-435F-8D7E-64CF68D91CC5}" type="datetime1">
              <a:rPr lang="hr-HR" smtClean="0"/>
              <a:pPr/>
              <a:t>1.6.2011.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3FC5C36-38DC-4D09-8EE1-DFA4C588C94A}"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hr-HR" smtClean="0"/>
              <a:t>Uredite stil naslova matrice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6C6BAF1D-3D0F-477D-9BC8-CA28785CE80B}" type="datetime1">
              <a:rPr lang="hr-HR" smtClean="0"/>
              <a:pPr/>
              <a:t>1.6.2011.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3FC5C36-38DC-4D09-8EE1-DFA4C588C94A}" type="slidenum">
              <a:rPr lang="hr-HR" smtClean="0"/>
              <a:pPr/>
              <a:t>‹#›</a:t>
            </a:fld>
            <a:endParaRPr lang="hr-H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smtClean="0"/>
          </a:p>
        </p:txBody>
      </p:sp>
      <p:sp>
        <p:nvSpPr>
          <p:cNvPr id="5" name="Date Placeholder 4"/>
          <p:cNvSpPr>
            <a:spLocks noGrp="1"/>
          </p:cNvSpPr>
          <p:nvPr>
            <p:ph type="dt" sz="half" idx="10"/>
          </p:nvPr>
        </p:nvSpPr>
        <p:spPr/>
        <p:txBody>
          <a:bodyPr/>
          <a:lstStyle/>
          <a:p>
            <a:fld id="{9F812130-9AB6-4B44-87CC-8BD13ABFBCFB}" type="datetime1">
              <a:rPr lang="hr-HR" smtClean="0"/>
              <a:pPr/>
              <a:t>1.6.2011.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3FC5C36-38DC-4D09-8EE1-DFA4C588C94A}" type="slidenum">
              <a:rPr lang="hr-HR" smtClean="0"/>
              <a:pPr/>
              <a:t>‹#›</a:t>
            </a:fld>
            <a:endParaRPr lang="hr-HR"/>
          </a:p>
        </p:txBody>
      </p:sp>
      <p:sp>
        <p:nvSpPr>
          <p:cNvPr id="9" name="Content Placeholder 8"/>
          <p:cNvSpPr>
            <a:spLocks noGrp="1"/>
          </p:cNvSpPr>
          <p:nvPr>
            <p:ph sz="quarter" idx="13"/>
          </p:nvPr>
        </p:nvSpPr>
        <p:spPr>
          <a:xfrm>
            <a:off x="365760" y="1600200"/>
            <a:ext cx="4041648" cy="452628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7" name="Date Placeholder 6"/>
          <p:cNvSpPr>
            <a:spLocks noGrp="1"/>
          </p:cNvSpPr>
          <p:nvPr>
            <p:ph type="dt" sz="half" idx="10"/>
          </p:nvPr>
        </p:nvSpPr>
        <p:spPr/>
        <p:txBody>
          <a:bodyPr/>
          <a:lstStyle/>
          <a:p>
            <a:fld id="{72234DA7-6FBC-4E06-A49A-4307CE8F9ACE}" type="datetime1">
              <a:rPr lang="hr-HR" smtClean="0"/>
              <a:pPr/>
              <a:t>1.6.2011.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E3FC5C36-38DC-4D09-8EE1-DFA4C588C94A}" type="slidenum">
              <a:rPr lang="hr-HR" smtClean="0"/>
              <a:pPr/>
              <a:t>‹#›</a:t>
            </a:fld>
            <a:endParaRPr lang="hr-HR"/>
          </a:p>
        </p:txBody>
      </p:sp>
      <p:sp>
        <p:nvSpPr>
          <p:cNvPr id="11" name="Content Placeholder 10"/>
          <p:cNvSpPr>
            <a:spLocks noGrp="1"/>
          </p:cNvSpPr>
          <p:nvPr>
            <p:ph sz="quarter" idx="13"/>
          </p:nvPr>
        </p:nvSpPr>
        <p:spPr>
          <a:xfrm>
            <a:off x="457200" y="2212848"/>
            <a:ext cx="4041648" cy="391363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E32C29F5-6909-4B2C-9343-CF8A09BE8CB4}" type="datetime1">
              <a:rPr lang="hr-HR" smtClean="0"/>
              <a:pPr/>
              <a:t>1.6.2011.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E3FC5C36-38DC-4D09-8EE1-DFA4C588C94A}"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598F8-409D-4C97-9B74-C17F1BFD20B0}" type="datetime1">
              <a:rPr lang="hr-HR" smtClean="0"/>
              <a:pPr/>
              <a:t>1.6.2011.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E3FC5C36-38DC-4D09-8EE1-DFA4C588C94A}"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hr-HR" smtClean="0"/>
              <a:t>Uredite stil naslova matrice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7ACA3C6B-32F6-4540-B871-C80060AC2D45}" type="datetime1">
              <a:rPr lang="hr-HR" smtClean="0"/>
              <a:pPr/>
              <a:t>1.6.2011.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3FC5C36-38DC-4D09-8EE1-DFA4C588C94A}"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hr-HR" smtClean="0"/>
              <a:t>Uredite stil naslova matrice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1D2867F1-B1CB-46E1-AAE8-3D0D842B7F8B}" type="datetime1">
              <a:rPr lang="hr-HR" smtClean="0"/>
              <a:pPr/>
              <a:t>1.6.2011.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3FC5C36-38DC-4D09-8EE1-DFA4C588C94A}"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hr-HR" smtClean="0"/>
              <a:t>Uredite stil naslova matrice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9F720DA-945A-4A61-8118-728918ADFB28}" type="datetime1">
              <a:rPr lang="hr-HR" smtClean="0"/>
              <a:pPr/>
              <a:t>1.6.2011.</a:t>
            </a:fld>
            <a:endParaRPr lang="hr-H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hr-H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3FC5C36-38DC-4D09-8EE1-DFA4C588C94A}" type="slidenum">
              <a:rPr lang="hr-HR" smtClean="0"/>
              <a:pPr/>
              <a:t>‹#›</a:t>
            </a:fld>
            <a:endParaRPr lang="hr-H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https://lh4.googleusercontent.com/QABR35Q9jh4-_lhSFsp4OaKubr9BKuNjX7aWhp6mincokBSnJvABCDraUFqdvoh7zsfTRYahAkU1eO4IRLAzanAaqYbEvjpMSXbEx4Sij5ZFmLfZbIBfbAwWLSM3Hmpq"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s://lh4.googleusercontent.com/sZB-XhQuyCC56LCIJsmD7i5VWu2CqIcuM_aqMhRiNHR7XHOjbPxrdwtBDWoOh-6REVRbRb-o4JfdjzAbae4bqbWxVj-tcg5KROD2Zv16pSS1hy09E9sEcnRnPeBptTA"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729766" y="1628800"/>
            <a:ext cx="7772400" cy="2671936"/>
          </a:xfrm>
        </p:spPr>
        <p:txBody>
          <a:bodyPr/>
          <a:lstStyle/>
          <a:p>
            <a:r>
              <a:rPr lang="en-US" dirty="0" smtClean="0"/>
              <a:t>Pro</a:t>
            </a:r>
            <a:r>
              <a:rPr lang="hr-HR" dirty="0" smtClean="0"/>
              <a:t>širenje sustava Ferko</a:t>
            </a:r>
            <a:endParaRPr lang="hr-HR" dirty="0"/>
          </a:p>
        </p:txBody>
      </p:sp>
      <p:sp>
        <p:nvSpPr>
          <p:cNvPr id="3" name="Podnaslov 2"/>
          <p:cNvSpPr>
            <a:spLocks noGrp="1"/>
          </p:cNvSpPr>
          <p:nvPr>
            <p:ph type="subTitle" idx="1"/>
          </p:nvPr>
        </p:nvSpPr>
        <p:spPr/>
        <p:txBody>
          <a:bodyPr>
            <a:normAutofit fontScale="92500" lnSpcReduction="10000"/>
          </a:bodyPr>
          <a:lstStyle/>
          <a:p>
            <a:r>
              <a:rPr lang="hr-HR" dirty="0" smtClean="0"/>
              <a:t>1. lipnja 2011.</a:t>
            </a:r>
          </a:p>
          <a:p>
            <a:r>
              <a:rPr lang="hr-HR" dirty="0" smtClean="0"/>
              <a:t>Bruno Rahle</a:t>
            </a:r>
          </a:p>
          <a:p>
            <a:r>
              <a:rPr lang="hr-HR" dirty="0" smtClean="0"/>
              <a:t>Voditelj: Mr. sc. Marko Čupić</a:t>
            </a:r>
            <a:endParaRPr lang="hr-HR" dirty="0"/>
          </a:p>
        </p:txBody>
      </p:sp>
      <p:sp>
        <p:nvSpPr>
          <p:cNvPr id="4" name="Podnaslov 2"/>
          <p:cNvSpPr txBox="1">
            <a:spLocks/>
          </p:cNvSpPr>
          <p:nvPr/>
        </p:nvSpPr>
        <p:spPr>
          <a:xfrm>
            <a:off x="1415566" y="548680"/>
            <a:ext cx="6400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hr-HR" dirty="0" smtClean="0"/>
              <a:t>Fakultet elektrotehnike i računarstva</a:t>
            </a:r>
          </a:p>
          <a:p>
            <a:r>
              <a:rPr lang="hr-HR" sz="3200" dirty="0" smtClean="0"/>
              <a:t>Seminarski rad</a:t>
            </a:r>
            <a:endParaRPr lang="hr-HR" sz="3200" dirty="0"/>
          </a:p>
        </p:txBody>
      </p:sp>
    </p:spTree>
    <p:extLst>
      <p:ext uri="{BB962C8B-B14F-4D97-AF65-F5344CB8AC3E}">
        <p14:creationId xmlns:p14="http://schemas.microsoft.com/office/powerpoint/2010/main" val="1611115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Prepoznavanje korisnika (nastavak)</a:t>
            </a:r>
            <a:endParaRPr lang="hr-HR" dirty="0"/>
          </a:p>
        </p:txBody>
      </p:sp>
      <p:sp>
        <p:nvSpPr>
          <p:cNvPr id="4" name="Rezervirano mjesto broja slajda 3"/>
          <p:cNvSpPr>
            <a:spLocks noGrp="1"/>
          </p:cNvSpPr>
          <p:nvPr>
            <p:ph type="sldNum" sz="quarter" idx="12"/>
          </p:nvPr>
        </p:nvSpPr>
        <p:spPr/>
        <p:txBody>
          <a:bodyPr/>
          <a:lstStyle/>
          <a:p>
            <a:fld id="{E3FC5C36-38DC-4D09-8EE1-DFA4C588C94A}" type="slidenum">
              <a:rPr lang="hr-HR" smtClean="0"/>
              <a:pPr/>
              <a:t>10</a:t>
            </a:fld>
            <a:endParaRPr lang="hr-HR"/>
          </a:p>
        </p:txBody>
      </p:sp>
      <p:graphicFrame>
        <p:nvGraphicFramePr>
          <p:cNvPr id="6" name="Rezervirano mjesto sadržaja 5"/>
          <p:cNvGraphicFramePr>
            <a:graphicFrameLocks noGrp="1"/>
          </p:cNvGraphicFramePr>
          <p:nvPr>
            <p:ph idx="1"/>
            <p:extLst>
              <p:ext uri="{D42A27DB-BD31-4B8C-83A1-F6EECF244321}">
                <p14:modId xmlns:p14="http://schemas.microsoft.com/office/powerpoint/2010/main" val="8826969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914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Kalendar (nastavak)</a:t>
            </a:r>
            <a:endParaRPr lang="hr-HR" dirty="0"/>
          </a:p>
        </p:txBody>
      </p:sp>
      <p:sp>
        <p:nvSpPr>
          <p:cNvPr id="4" name="Rezervirano mjesto broja slajda 3"/>
          <p:cNvSpPr>
            <a:spLocks noGrp="1"/>
          </p:cNvSpPr>
          <p:nvPr>
            <p:ph type="sldNum" sz="quarter" idx="12"/>
          </p:nvPr>
        </p:nvSpPr>
        <p:spPr/>
        <p:txBody>
          <a:bodyPr/>
          <a:lstStyle/>
          <a:p>
            <a:fld id="{E3FC5C36-38DC-4D09-8EE1-DFA4C588C94A}" type="slidenum">
              <a:rPr lang="hr-HR" smtClean="0"/>
              <a:pPr/>
              <a:t>11</a:t>
            </a:fld>
            <a:endParaRPr lang="hr-HR"/>
          </a:p>
        </p:txBody>
      </p:sp>
      <p:sp>
        <p:nvSpPr>
          <p:cNvPr id="7" name="Rezervirano mjesto sadržaja 6"/>
          <p:cNvSpPr>
            <a:spLocks noGrp="1"/>
          </p:cNvSpPr>
          <p:nvPr>
            <p:ph sz="quarter" idx="13"/>
          </p:nvPr>
        </p:nvSpPr>
        <p:spPr/>
        <p:txBody>
          <a:bodyPr anchor="ctr"/>
          <a:lstStyle/>
          <a:p>
            <a:r>
              <a:rPr lang="hr-HR" dirty="0"/>
              <a:t>Novi način uvoza</a:t>
            </a:r>
          </a:p>
          <a:p>
            <a:pPr lvl="1"/>
            <a:r>
              <a:rPr lang="hr-HR" dirty="0"/>
              <a:t>Javni i tajni ključ</a:t>
            </a:r>
          </a:p>
          <a:p>
            <a:r>
              <a:rPr lang="hr-HR" dirty="0"/>
              <a:t>Podsustav za prijatelje</a:t>
            </a:r>
          </a:p>
          <a:p>
            <a:pPr lvl="1"/>
            <a:r>
              <a:rPr lang="hr-HR" dirty="0"/>
              <a:t>Veze nisu simetrične!</a:t>
            </a:r>
          </a:p>
          <a:p>
            <a:r>
              <a:rPr lang="hr-HR" dirty="0" smtClean="0"/>
              <a:t>Ne narušava postojeći sustav</a:t>
            </a:r>
            <a:endParaRPr lang="hr-HR" dirty="0"/>
          </a:p>
          <a:p>
            <a:endParaRPr lang="hr-HR" dirty="0"/>
          </a:p>
        </p:txBody>
      </p:sp>
      <p:pic>
        <p:nvPicPr>
          <p:cNvPr id="8" name="internal-source-marker_0.8954649728257209" descr="Or4cdtt-iYQi_QLapeC1csQFge9gTo3RF1g1CXkuo5ghh8dZG_-rI4XbcgUbvZkvynfzBUhKG6uXHj_rTQ6nDEY6DP6EjvLeFpfT9K6IkcX10kDb2wjKJRht8SvDosI"/>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109579"/>
            <a:ext cx="4038600" cy="350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1815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Zaključak</a:t>
            </a:r>
            <a:endParaRPr lang="hr-HR" dirty="0"/>
          </a:p>
        </p:txBody>
      </p:sp>
      <p:sp>
        <p:nvSpPr>
          <p:cNvPr id="3" name="Rezervirano mjesto sadržaja 2"/>
          <p:cNvSpPr>
            <a:spLocks noGrp="1"/>
          </p:cNvSpPr>
          <p:nvPr>
            <p:ph idx="1"/>
          </p:nvPr>
        </p:nvSpPr>
        <p:spPr/>
        <p:txBody>
          <a:bodyPr/>
          <a:lstStyle/>
          <a:p>
            <a:r>
              <a:rPr lang="hr-HR" dirty="0" smtClean="0"/>
              <a:t>Broj tehnologija koje se koriste je ogroman</a:t>
            </a:r>
            <a:endParaRPr lang="en-US" dirty="0" smtClean="0"/>
          </a:p>
          <a:p>
            <a:r>
              <a:rPr lang="en-US" dirty="0" smtClean="0"/>
              <a:t>OpenID je</a:t>
            </a:r>
            <a:r>
              <a:rPr lang="hr-HR" dirty="0"/>
              <a:t> </a:t>
            </a:r>
            <a:r>
              <a:rPr lang="hr-HR" dirty="0" smtClean="0"/>
              <a:t>najpopularniji protokol za ovjeru</a:t>
            </a:r>
          </a:p>
          <a:p>
            <a:r>
              <a:rPr lang="hr-HR" dirty="0" smtClean="0"/>
              <a:t>Kalendar je moguće podijeliti s prijateljima</a:t>
            </a:r>
            <a:endParaRPr lang="hr-HR" dirty="0"/>
          </a:p>
          <a:p>
            <a:endParaRPr lang="hr-HR" dirty="0"/>
          </a:p>
          <a:p>
            <a:endParaRPr lang="hr-HR" dirty="0" smtClean="0"/>
          </a:p>
          <a:p>
            <a:pPr marL="0" indent="0" algn="r">
              <a:buNone/>
            </a:pPr>
            <a:r>
              <a:rPr lang="en-US" dirty="0" smtClean="0"/>
              <a:t>To code, or not to code: that is the question:</a:t>
            </a:r>
          </a:p>
          <a:p>
            <a:pPr marL="0" indent="0" algn="r">
              <a:buNone/>
            </a:pPr>
            <a:r>
              <a:rPr lang="en-US" dirty="0" smtClean="0"/>
              <a:t>Whether 'tis nobler in the mind to suffer</a:t>
            </a:r>
          </a:p>
          <a:p>
            <a:pPr marL="0" indent="0" algn="r">
              <a:buNone/>
            </a:pPr>
            <a:r>
              <a:rPr lang="en-US" dirty="0" smtClean="0"/>
              <a:t>The bits and pieces of outrageous frameworks,</a:t>
            </a:r>
          </a:p>
          <a:p>
            <a:pPr marL="0" indent="0" algn="r">
              <a:buNone/>
            </a:pPr>
            <a:r>
              <a:rPr lang="en-US" dirty="0" smtClean="0"/>
              <a:t>Or to take arms against a sea of problems,</a:t>
            </a:r>
          </a:p>
          <a:p>
            <a:pPr marL="0" indent="0" algn="r">
              <a:buNone/>
            </a:pPr>
            <a:r>
              <a:rPr lang="en-US" dirty="0" smtClean="0"/>
              <a:t>And by debugging end them? To Java: to Hibernate;</a:t>
            </a:r>
          </a:p>
          <a:p>
            <a:endParaRPr lang="hr-HR" dirty="0"/>
          </a:p>
        </p:txBody>
      </p:sp>
      <p:sp>
        <p:nvSpPr>
          <p:cNvPr id="4" name="Rezervirano mjesto broja slajda 3"/>
          <p:cNvSpPr>
            <a:spLocks noGrp="1"/>
          </p:cNvSpPr>
          <p:nvPr>
            <p:ph type="sldNum" sz="quarter" idx="12"/>
          </p:nvPr>
        </p:nvSpPr>
        <p:spPr/>
        <p:txBody>
          <a:bodyPr/>
          <a:lstStyle/>
          <a:p>
            <a:fld id="{E3FC5C36-38DC-4D09-8EE1-DFA4C588C94A}" type="slidenum">
              <a:rPr lang="hr-HR" smtClean="0"/>
              <a:pPr/>
              <a:t>12</a:t>
            </a:fld>
            <a:endParaRPr lang="hr-HR"/>
          </a:p>
        </p:txBody>
      </p:sp>
    </p:spTree>
    <p:extLst>
      <p:ext uri="{BB962C8B-B14F-4D97-AF65-F5344CB8AC3E}">
        <p14:creationId xmlns:p14="http://schemas.microsoft.com/office/powerpoint/2010/main" val="2366531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Hvala na pažnji!</a:t>
            </a:r>
            <a:endParaRPr lang="hr-HR" dirty="0"/>
          </a:p>
        </p:txBody>
      </p:sp>
      <p:sp>
        <p:nvSpPr>
          <p:cNvPr id="5" name="Rezervirano mjesto teksta 4"/>
          <p:cNvSpPr>
            <a:spLocks noGrp="1"/>
          </p:cNvSpPr>
          <p:nvPr>
            <p:ph type="body" idx="1"/>
          </p:nvPr>
        </p:nvSpPr>
        <p:spPr/>
        <p:txBody>
          <a:bodyPr/>
          <a:lstStyle/>
          <a:p>
            <a:r>
              <a:rPr lang="hr-HR" dirty="0" smtClean="0"/>
              <a:t>Pitanja</a:t>
            </a:r>
            <a:endParaRPr lang="hr-HR" dirty="0"/>
          </a:p>
        </p:txBody>
      </p:sp>
      <p:sp>
        <p:nvSpPr>
          <p:cNvPr id="3" name="Rezervirano mjesto broja slajda 2"/>
          <p:cNvSpPr>
            <a:spLocks noGrp="1"/>
          </p:cNvSpPr>
          <p:nvPr>
            <p:ph type="sldNum" sz="quarter" idx="12"/>
          </p:nvPr>
        </p:nvSpPr>
        <p:spPr/>
        <p:txBody>
          <a:bodyPr/>
          <a:lstStyle/>
          <a:p>
            <a:fld id="{E3FC5C36-38DC-4D09-8EE1-DFA4C588C94A}" type="slidenum">
              <a:rPr lang="hr-HR" smtClean="0"/>
              <a:pPr/>
              <a:t>13</a:t>
            </a:fld>
            <a:endParaRPr lang="hr-HR"/>
          </a:p>
        </p:txBody>
      </p:sp>
    </p:spTree>
    <p:extLst>
      <p:ext uri="{BB962C8B-B14F-4D97-AF65-F5344CB8AC3E}">
        <p14:creationId xmlns:p14="http://schemas.microsoft.com/office/powerpoint/2010/main" val="83179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5"/>
          <p:cNvSpPr>
            <a:spLocks noGrp="1"/>
          </p:cNvSpPr>
          <p:nvPr>
            <p:ph type="title"/>
          </p:nvPr>
        </p:nvSpPr>
        <p:spPr/>
        <p:txBody>
          <a:bodyPr/>
          <a:lstStyle/>
          <a:p>
            <a:r>
              <a:rPr lang="hr-HR" dirty="0" smtClean="0"/>
              <a:t>Sadržaj</a:t>
            </a:r>
            <a:endParaRPr lang="hr-HR" dirty="0"/>
          </a:p>
        </p:txBody>
      </p:sp>
      <p:sp>
        <p:nvSpPr>
          <p:cNvPr id="8" name="Rezervirano mjesto sadržaja 7"/>
          <p:cNvSpPr>
            <a:spLocks noGrp="1"/>
          </p:cNvSpPr>
          <p:nvPr>
            <p:ph idx="1"/>
          </p:nvPr>
        </p:nvSpPr>
        <p:spPr/>
        <p:txBody>
          <a:bodyPr/>
          <a:lstStyle/>
          <a:p>
            <a:r>
              <a:rPr lang="hr-HR" dirty="0" smtClean="0"/>
              <a:t>Uvod</a:t>
            </a:r>
            <a:r>
              <a:rPr lang="en-US" dirty="0" smtClean="0"/>
              <a:t> – </a:t>
            </a:r>
            <a:r>
              <a:rPr lang="hr-HR" dirty="0" smtClean="0"/>
              <a:t>3</a:t>
            </a:r>
            <a:r>
              <a:rPr lang="en-US" dirty="0" smtClean="0"/>
              <a:t> min</a:t>
            </a:r>
            <a:endParaRPr lang="hr-HR" dirty="0"/>
          </a:p>
          <a:p>
            <a:r>
              <a:rPr lang="hr-HR" dirty="0" smtClean="0"/>
              <a:t>Ovjera</a:t>
            </a:r>
            <a:r>
              <a:rPr lang="en-US" dirty="0" smtClean="0"/>
              <a:t> – </a:t>
            </a:r>
            <a:r>
              <a:rPr lang="hr-HR" dirty="0" smtClean="0"/>
              <a:t>1</a:t>
            </a:r>
            <a:r>
              <a:rPr lang="en-US" dirty="0" smtClean="0"/>
              <a:t> min</a:t>
            </a:r>
            <a:endParaRPr lang="hr-HR" dirty="0"/>
          </a:p>
          <a:p>
            <a:r>
              <a:rPr lang="hr-HR" dirty="0" smtClean="0"/>
              <a:t>OpenID</a:t>
            </a:r>
            <a:r>
              <a:rPr lang="en-US" dirty="0" smtClean="0"/>
              <a:t> – </a:t>
            </a:r>
            <a:r>
              <a:rPr lang="hr-HR" dirty="0"/>
              <a:t>3</a:t>
            </a:r>
            <a:r>
              <a:rPr lang="en-US" dirty="0" smtClean="0"/>
              <a:t> min</a:t>
            </a:r>
          </a:p>
          <a:p>
            <a:r>
              <a:rPr lang="hr-HR" dirty="0" smtClean="0"/>
              <a:t>Kalendar</a:t>
            </a:r>
            <a:r>
              <a:rPr lang="en-US" dirty="0" smtClean="0"/>
              <a:t> – </a:t>
            </a:r>
            <a:r>
              <a:rPr lang="hr-HR" dirty="0"/>
              <a:t>4</a:t>
            </a:r>
            <a:r>
              <a:rPr lang="en-US" dirty="0" smtClean="0"/>
              <a:t> min</a:t>
            </a:r>
            <a:endParaRPr lang="hr-HR" dirty="0"/>
          </a:p>
          <a:p>
            <a:r>
              <a:rPr lang="hr-HR" dirty="0" smtClean="0"/>
              <a:t>Zaključak</a:t>
            </a:r>
            <a:r>
              <a:rPr lang="en-US" dirty="0" smtClean="0"/>
              <a:t> – 2 min</a:t>
            </a:r>
          </a:p>
          <a:p>
            <a:r>
              <a:rPr lang="hr-HR" dirty="0" smtClean="0"/>
              <a:t>Demonstracija </a:t>
            </a:r>
            <a:r>
              <a:rPr lang="en-US" dirty="0" smtClean="0"/>
              <a:t>– 1min</a:t>
            </a:r>
          </a:p>
          <a:p>
            <a:r>
              <a:rPr lang="hr-HR" dirty="0" smtClean="0"/>
              <a:t>Pitanja</a:t>
            </a:r>
            <a:endParaRPr lang="en-US" dirty="0" smtClean="0"/>
          </a:p>
        </p:txBody>
      </p:sp>
      <p:sp>
        <p:nvSpPr>
          <p:cNvPr id="5" name="Rezervirano mjesto broja slajda 4"/>
          <p:cNvSpPr>
            <a:spLocks noGrp="1"/>
          </p:cNvSpPr>
          <p:nvPr>
            <p:ph type="sldNum" sz="quarter" idx="12"/>
          </p:nvPr>
        </p:nvSpPr>
        <p:spPr/>
        <p:txBody>
          <a:bodyPr/>
          <a:lstStyle/>
          <a:p>
            <a:fld id="{E3FC5C36-38DC-4D09-8EE1-DFA4C588C94A}" type="slidenum">
              <a:rPr lang="hr-HR" smtClean="0"/>
              <a:pPr/>
              <a:t>2</a:t>
            </a:fld>
            <a:endParaRPr lang="hr-HR" dirty="0"/>
          </a:p>
        </p:txBody>
      </p:sp>
    </p:spTree>
    <p:extLst>
      <p:ext uri="{BB962C8B-B14F-4D97-AF65-F5344CB8AC3E}">
        <p14:creationId xmlns:p14="http://schemas.microsoft.com/office/powerpoint/2010/main" val="3316544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Uvod</a:t>
            </a:r>
            <a:endParaRPr lang="hr-HR" dirty="0"/>
          </a:p>
        </p:txBody>
      </p:sp>
      <p:pic>
        <p:nvPicPr>
          <p:cNvPr id="6" name="Content Placeholder 5" descr="svijet.jpg"/>
          <p:cNvPicPr>
            <a:picLocks noGrp="1" noChangeAspect="1"/>
          </p:cNvPicPr>
          <p:nvPr>
            <p:ph sz="half" idx="2"/>
          </p:nvPr>
        </p:nvPicPr>
        <p:blipFill>
          <a:blip r:embed="rId3" cstate="print"/>
          <a:stretch>
            <a:fillRect/>
          </a:stretch>
        </p:blipFill>
        <p:spPr>
          <a:xfrm>
            <a:off x="4648200" y="1843881"/>
            <a:ext cx="4038600" cy="4038600"/>
          </a:xfrm>
        </p:spPr>
      </p:pic>
      <p:sp>
        <p:nvSpPr>
          <p:cNvPr id="4" name="Rezervirano mjesto broja slajda 3"/>
          <p:cNvSpPr>
            <a:spLocks noGrp="1"/>
          </p:cNvSpPr>
          <p:nvPr>
            <p:ph type="sldNum" sz="quarter" idx="12"/>
          </p:nvPr>
        </p:nvSpPr>
        <p:spPr/>
        <p:txBody>
          <a:bodyPr/>
          <a:lstStyle/>
          <a:p>
            <a:fld id="{E3FC5C36-38DC-4D09-8EE1-DFA4C588C94A}" type="slidenum">
              <a:rPr lang="hr-HR" smtClean="0"/>
              <a:pPr/>
              <a:t>3</a:t>
            </a:fld>
            <a:endParaRPr lang="hr-HR"/>
          </a:p>
        </p:txBody>
      </p:sp>
      <p:sp>
        <p:nvSpPr>
          <p:cNvPr id="8" name="Rezervirano mjesto sadržaja 7"/>
          <p:cNvSpPr>
            <a:spLocks noGrp="1"/>
          </p:cNvSpPr>
          <p:nvPr>
            <p:ph sz="quarter" idx="13"/>
          </p:nvPr>
        </p:nvSpPr>
        <p:spPr/>
        <p:txBody>
          <a:bodyPr/>
          <a:lstStyle/>
          <a:p>
            <a:r>
              <a:rPr lang="hr-HR" dirty="0" smtClean="0"/>
              <a:t>Razvoj </a:t>
            </a:r>
            <a:r>
              <a:rPr lang="hr-HR" dirty="0"/>
              <a:t>Interneta</a:t>
            </a:r>
          </a:p>
          <a:p>
            <a:pPr lvl="1"/>
            <a:r>
              <a:rPr lang="hr-HR" dirty="0"/>
              <a:t>Web stranice</a:t>
            </a:r>
          </a:p>
          <a:p>
            <a:pPr lvl="1"/>
            <a:r>
              <a:rPr lang="hr-HR" dirty="0"/>
              <a:t>Web portali</a:t>
            </a:r>
          </a:p>
          <a:p>
            <a:pPr lvl="1"/>
            <a:r>
              <a:rPr lang="hr-HR" dirty="0"/>
              <a:t>Sustavi za komunikaciju</a:t>
            </a:r>
          </a:p>
          <a:p>
            <a:pPr lvl="1"/>
            <a:r>
              <a:rPr lang="hr-HR" dirty="0"/>
              <a:t>Sustavi za </a:t>
            </a:r>
            <a:r>
              <a:rPr lang="hr-HR" dirty="0" smtClean="0"/>
              <a:t>prijavu</a:t>
            </a:r>
            <a:endParaRPr lang="en-US" dirty="0" smtClean="0"/>
          </a:p>
          <a:p>
            <a:r>
              <a:rPr lang="hr-HR" dirty="0" smtClean="0"/>
              <a:t>Unaprijeđeni </a:t>
            </a:r>
            <a:r>
              <a:rPr lang="hr-HR" dirty="0"/>
              <a:t>sustavi</a:t>
            </a:r>
          </a:p>
          <a:p>
            <a:pPr lvl="1"/>
            <a:r>
              <a:rPr lang="hr-HR" dirty="0"/>
              <a:t>Kalendar</a:t>
            </a:r>
          </a:p>
          <a:p>
            <a:pPr lvl="1"/>
            <a:r>
              <a:rPr lang="hr-HR" dirty="0"/>
              <a:t>Prijava koristeći </a:t>
            </a:r>
            <a:r>
              <a:rPr lang="hr-HR" dirty="0" smtClean="0"/>
              <a:t>OpenID</a:t>
            </a:r>
            <a:endParaRPr lang="hr-HR" dirty="0"/>
          </a:p>
        </p:txBody>
      </p:sp>
    </p:spTree>
    <p:extLst>
      <p:ext uri="{BB962C8B-B14F-4D97-AF65-F5344CB8AC3E}">
        <p14:creationId xmlns:p14="http://schemas.microsoft.com/office/powerpoint/2010/main" val="333215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Ovjera</a:t>
            </a:r>
            <a:endParaRPr lang="hr-HR" dirty="0"/>
          </a:p>
        </p:txBody>
      </p:sp>
      <p:sp>
        <p:nvSpPr>
          <p:cNvPr id="3" name="Rezervirano mjesto sadržaja 2"/>
          <p:cNvSpPr>
            <a:spLocks noGrp="1"/>
          </p:cNvSpPr>
          <p:nvPr>
            <p:ph idx="1"/>
          </p:nvPr>
        </p:nvSpPr>
        <p:spPr/>
        <p:txBody>
          <a:bodyPr/>
          <a:lstStyle/>
          <a:p>
            <a:r>
              <a:rPr lang="hr-HR" dirty="0" smtClean="0"/>
              <a:t>Ovjera (</a:t>
            </a:r>
            <a:r>
              <a:rPr lang="hr-HR" dirty="0" err="1" smtClean="0"/>
              <a:t>authentication</a:t>
            </a:r>
            <a:r>
              <a:rPr lang="hr-HR" dirty="0" smtClean="0"/>
              <a:t>) i prijava (</a:t>
            </a:r>
            <a:r>
              <a:rPr lang="hr-HR" dirty="0" err="1" smtClean="0"/>
              <a:t>login</a:t>
            </a:r>
            <a:r>
              <a:rPr lang="hr-HR" dirty="0" smtClean="0"/>
              <a:t>)</a:t>
            </a:r>
          </a:p>
          <a:p>
            <a:r>
              <a:rPr lang="hr-HR" dirty="0" smtClean="0"/>
              <a:t>Česta potreba za prijavom</a:t>
            </a:r>
          </a:p>
          <a:p>
            <a:pPr lvl="1"/>
            <a:r>
              <a:rPr lang="hr-HR" dirty="0" smtClean="0"/>
              <a:t>Još češće nepotrebna…</a:t>
            </a:r>
          </a:p>
          <a:p>
            <a:r>
              <a:rPr lang="hr-HR" dirty="0" smtClean="0"/>
              <a:t>4 scenarija ponašanja</a:t>
            </a:r>
          </a:p>
          <a:p>
            <a:pPr lvl="1"/>
            <a:r>
              <a:rPr lang="hr-HR" dirty="0" smtClean="0"/>
              <a:t>Odustajanje</a:t>
            </a:r>
          </a:p>
          <a:p>
            <a:pPr lvl="1"/>
            <a:r>
              <a:rPr lang="hr-HR" dirty="0" smtClean="0"/>
              <a:t>Jednokratna registracija</a:t>
            </a:r>
          </a:p>
          <a:p>
            <a:pPr lvl="1"/>
            <a:r>
              <a:rPr lang="hr-HR" dirty="0" smtClean="0"/>
              <a:t>Punokrvna registracija</a:t>
            </a:r>
          </a:p>
          <a:p>
            <a:pPr lvl="1"/>
            <a:r>
              <a:rPr lang="hr-HR" dirty="0" smtClean="0"/>
              <a:t>Ovjera preko 3. strane</a:t>
            </a:r>
          </a:p>
        </p:txBody>
      </p:sp>
      <p:sp>
        <p:nvSpPr>
          <p:cNvPr id="4" name="Rezervirano mjesto broja slajda 3"/>
          <p:cNvSpPr>
            <a:spLocks noGrp="1"/>
          </p:cNvSpPr>
          <p:nvPr>
            <p:ph type="sldNum" sz="quarter" idx="12"/>
          </p:nvPr>
        </p:nvSpPr>
        <p:spPr/>
        <p:txBody>
          <a:bodyPr/>
          <a:lstStyle/>
          <a:p>
            <a:fld id="{E3FC5C36-38DC-4D09-8EE1-DFA4C588C94A}" type="slidenum">
              <a:rPr lang="hr-HR" smtClean="0"/>
              <a:pPr/>
              <a:t>4</a:t>
            </a:fld>
            <a:endParaRPr lang="hr-HR"/>
          </a:p>
        </p:txBody>
      </p:sp>
      <p:pic>
        <p:nvPicPr>
          <p:cNvPr id="5" name="Picture 4" descr="DiscoSecurity.jpg"/>
          <p:cNvPicPr>
            <a:picLocks noChangeAspect="1"/>
          </p:cNvPicPr>
          <p:nvPr/>
        </p:nvPicPr>
        <p:blipFill>
          <a:blip r:embed="rId3" cstate="print"/>
          <a:stretch>
            <a:fillRect/>
          </a:stretch>
        </p:blipFill>
        <p:spPr>
          <a:xfrm>
            <a:off x="5292080" y="2132856"/>
            <a:ext cx="2520280" cy="3944205"/>
          </a:xfrm>
          <a:prstGeom prst="rect">
            <a:avLst/>
          </a:prstGeom>
        </p:spPr>
      </p:pic>
    </p:spTree>
    <p:extLst>
      <p:ext uri="{BB962C8B-B14F-4D97-AF65-F5344CB8AC3E}">
        <p14:creationId xmlns:p14="http://schemas.microsoft.com/office/powerpoint/2010/main" val="759402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OpenID</a:t>
            </a:r>
            <a:endParaRPr lang="hr-HR" dirty="0"/>
          </a:p>
        </p:txBody>
      </p:sp>
      <p:sp>
        <p:nvSpPr>
          <p:cNvPr id="3" name="Rezervirano mjesto sadržaja 2"/>
          <p:cNvSpPr>
            <a:spLocks noGrp="1"/>
          </p:cNvSpPr>
          <p:nvPr>
            <p:ph idx="1"/>
          </p:nvPr>
        </p:nvSpPr>
        <p:spPr/>
        <p:txBody>
          <a:bodyPr>
            <a:normAutofit/>
          </a:bodyPr>
          <a:lstStyle/>
          <a:p>
            <a:r>
              <a:rPr lang="hr-HR" dirty="0" smtClean="0"/>
              <a:t>Decentralizirana usluga ovjere</a:t>
            </a:r>
          </a:p>
          <a:p>
            <a:r>
              <a:rPr lang="hr-HR" dirty="0" smtClean="0"/>
              <a:t>Prednosti</a:t>
            </a:r>
          </a:p>
          <a:p>
            <a:pPr lvl="1"/>
            <a:r>
              <a:rPr lang="hr-HR" dirty="0" smtClean="0"/>
              <a:t>Brza i jednostavna registracija</a:t>
            </a:r>
          </a:p>
          <a:p>
            <a:pPr lvl="1"/>
            <a:r>
              <a:rPr lang="hr-HR" dirty="0" smtClean="0"/>
              <a:t>Brza i jednostavna prijava</a:t>
            </a:r>
          </a:p>
          <a:p>
            <a:pPr lvl="1"/>
            <a:r>
              <a:rPr lang="hr-HR" dirty="0" smtClean="0"/>
              <a:t>Jedinstveni identitet</a:t>
            </a:r>
          </a:p>
          <a:p>
            <a:pPr lvl="1"/>
            <a:r>
              <a:rPr lang="hr-HR" dirty="0" smtClean="0"/>
              <a:t>Nema gubitka na sigurnosti</a:t>
            </a:r>
          </a:p>
          <a:p>
            <a:pPr lvl="1"/>
            <a:r>
              <a:rPr lang="hr-HR" dirty="0" smtClean="0"/>
              <a:t>Razne metode prijave</a:t>
            </a:r>
          </a:p>
          <a:p>
            <a:pPr lvl="2"/>
            <a:r>
              <a:rPr lang="hr-HR" dirty="0" smtClean="0"/>
              <a:t>Korisničko ime i lozinka</a:t>
            </a:r>
          </a:p>
          <a:p>
            <a:pPr lvl="2"/>
            <a:r>
              <a:rPr lang="hr-HR" dirty="0" smtClean="0"/>
              <a:t>Biometrijski</a:t>
            </a:r>
          </a:p>
          <a:p>
            <a:pPr lvl="2"/>
            <a:r>
              <a:rPr lang="hr-HR" dirty="0" err="1" smtClean="0"/>
              <a:t>Smart</a:t>
            </a:r>
            <a:r>
              <a:rPr lang="hr-HR" dirty="0" smtClean="0"/>
              <a:t> </a:t>
            </a:r>
            <a:r>
              <a:rPr lang="hr-HR" dirty="0" err="1" smtClean="0"/>
              <a:t>card</a:t>
            </a:r>
            <a:endParaRPr lang="hr-HR" dirty="0" smtClean="0"/>
          </a:p>
          <a:p>
            <a:pPr lvl="1"/>
            <a:r>
              <a:rPr lang="hr-HR" dirty="0" smtClean="0"/>
              <a:t>Podržavaju ga velike tvrtke</a:t>
            </a:r>
          </a:p>
        </p:txBody>
      </p:sp>
      <p:pic>
        <p:nvPicPr>
          <p:cNvPr id="5122" name="Picture 2" descr="https://lh4.googleusercontent.com/QABR35Q9jh4-_lhSFsp4OaKubr9BKuNjX7aWhp6mincokBSnJvABCDraUFqdvoh7zsfTRYahAkU1eO4IRLAzanAaqYbEvjpMSXbEx4Sij5ZFmLfZbIBfbAwWLSM3Hmpq"/>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6089775" y="581025"/>
            <a:ext cx="254635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zervirano mjesto broja slajda 3"/>
          <p:cNvSpPr>
            <a:spLocks noGrp="1"/>
          </p:cNvSpPr>
          <p:nvPr>
            <p:ph type="sldNum" sz="quarter" idx="12"/>
          </p:nvPr>
        </p:nvSpPr>
        <p:spPr/>
        <p:txBody>
          <a:bodyPr/>
          <a:lstStyle/>
          <a:p>
            <a:fld id="{E3FC5C36-38DC-4D09-8EE1-DFA4C588C94A}" type="slidenum">
              <a:rPr lang="hr-HR" smtClean="0"/>
              <a:pPr/>
              <a:t>5</a:t>
            </a:fld>
            <a:endParaRPr lang="hr-HR"/>
          </a:p>
        </p:txBody>
      </p:sp>
      <p:pic>
        <p:nvPicPr>
          <p:cNvPr id="7" name="Picture 6" descr="vozacka-dozvola.3.jpg"/>
          <p:cNvPicPr>
            <a:picLocks noChangeAspect="1"/>
          </p:cNvPicPr>
          <p:nvPr/>
        </p:nvPicPr>
        <p:blipFill>
          <a:blip r:embed="rId5" cstate="print"/>
          <a:stretch>
            <a:fillRect/>
          </a:stretch>
        </p:blipFill>
        <p:spPr>
          <a:xfrm>
            <a:off x="4548684" y="2715400"/>
            <a:ext cx="4032448" cy="3024336"/>
          </a:xfrm>
          <a:prstGeom prst="rect">
            <a:avLst/>
          </a:prstGeom>
        </p:spPr>
      </p:pic>
    </p:spTree>
    <p:extLst>
      <p:ext uri="{BB962C8B-B14F-4D97-AF65-F5344CB8AC3E}">
        <p14:creationId xmlns:p14="http://schemas.microsoft.com/office/powerpoint/2010/main" val="101651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OpenID na Ferku</a:t>
            </a:r>
            <a:endParaRPr lang="hr-HR" dirty="0"/>
          </a:p>
        </p:txBody>
      </p:sp>
      <p:pic>
        <p:nvPicPr>
          <p:cNvPr id="7170" name="Picture 2" descr="Do4vLopV3vE2_zi4Ecyaia5f-OCNsNh0YwSvE_hnMDZ6elDtlp9inC7sOTII0d1mXDYAdiBaSbyTkaysM7LdUbauuJAmB59jPQxLdCh_ngiV2MlY6KkBBUfsQGnUJiQ"/>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10095" y="2790165"/>
            <a:ext cx="7123810" cy="2146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zervirano mjesto broja slajda 2"/>
          <p:cNvSpPr>
            <a:spLocks noGrp="1"/>
          </p:cNvSpPr>
          <p:nvPr>
            <p:ph type="sldNum" sz="quarter" idx="12"/>
          </p:nvPr>
        </p:nvSpPr>
        <p:spPr/>
        <p:txBody>
          <a:bodyPr/>
          <a:lstStyle/>
          <a:p>
            <a:fld id="{E3FC5C36-38DC-4D09-8EE1-DFA4C588C94A}" type="slidenum">
              <a:rPr lang="hr-HR" smtClean="0"/>
              <a:pPr/>
              <a:t>6</a:t>
            </a:fld>
            <a:endParaRPr lang="hr-HR"/>
          </a:p>
        </p:txBody>
      </p:sp>
    </p:spTree>
    <p:extLst>
      <p:ext uri="{BB962C8B-B14F-4D97-AF65-F5344CB8AC3E}">
        <p14:creationId xmlns:p14="http://schemas.microsoft.com/office/powerpoint/2010/main" val="3491194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OpenID (nastavak)</a:t>
            </a:r>
            <a:endParaRPr lang="hr-HR" dirty="0"/>
          </a:p>
        </p:txBody>
      </p:sp>
      <p:sp>
        <p:nvSpPr>
          <p:cNvPr id="3" name="Rezervirano mjesto broja slajda 2"/>
          <p:cNvSpPr>
            <a:spLocks noGrp="1"/>
          </p:cNvSpPr>
          <p:nvPr>
            <p:ph type="sldNum" sz="quarter" idx="12"/>
          </p:nvPr>
        </p:nvSpPr>
        <p:spPr/>
        <p:txBody>
          <a:bodyPr/>
          <a:lstStyle/>
          <a:p>
            <a:fld id="{E3FC5C36-38DC-4D09-8EE1-DFA4C588C94A}" type="slidenum">
              <a:rPr lang="hr-HR" smtClean="0"/>
              <a:pPr/>
              <a:t>7</a:t>
            </a:fld>
            <a:endParaRPr lang="hr-HR"/>
          </a:p>
        </p:txBody>
      </p:sp>
      <p:pic>
        <p:nvPicPr>
          <p:cNvPr id="5" name="Rezervirano mjesto sadržaja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3366" y="1916832"/>
            <a:ext cx="7871082" cy="3990971"/>
          </a:xfrm>
        </p:spPr>
      </p:pic>
    </p:spTree>
    <p:extLst>
      <p:ext uri="{BB962C8B-B14F-4D97-AF65-F5344CB8AC3E}">
        <p14:creationId xmlns:p14="http://schemas.microsoft.com/office/powerpoint/2010/main" val="1422711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Kalendar</a:t>
            </a:r>
            <a:endParaRPr lang="hr-HR" dirty="0"/>
          </a:p>
        </p:txBody>
      </p:sp>
      <p:sp>
        <p:nvSpPr>
          <p:cNvPr id="3" name="Rezervirano mjesto sadržaja 2"/>
          <p:cNvSpPr>
            <a:spLocks noGrp="1"/>
          </p:cNvSpPr>
          <p:nvPr>
            <p:ph idx="1"/>
          </p:nvPr>
        </p:nvSpPr>
        <p:spPr/>
        <p:txBody>
          <a:bodyPr/>
          <a:lstStyle/>
          <a:p>
            <a:r>
              <a:rPr lang="hr-HR" dirty="0" smtClean="0"/>
              <a:t>Glavna stvar na Ferku</a:t>
            </a:r>
          </a:p>
          <a:p>
            <a:r>
              <a:rPr lang="en-US" dirty="0" err="1" smtClean="0"/>
              <a:t>Uvoz</a:t>
            </a:r>
            <a:r>
              <a:rPr lang="en-US" dirty="0" smtClean="0"/>
              <a:t> </a:t>
            </a:r>
            <a:r>
              <a:rPr lang="hr-HR" dirty="0" smtClean="0"/>
              <a:t>kalendara</a:t>
            </a:r>
          </a:p>
          <a:p>
            <a:pPr lvl="1"/>
            <a:r>
              <a:rPr lang="hr-HR" dirty="0" smtClean="0"/>
              <a:t>Identifikacija preko privatnog ključa</a:t>
            </a:r>
          </a:p>
          <a:p>
            <a:endParaRPr lang="hr-HR" dirty="0"/>
          </a:p>
        </p:txBody>
      </p:sp>
      <p:sp>
        <p:nvSpPr>
          <p:cNvPr id="4" name="Rezervirano mjesto broja slajda 3"/>
          <p:cNvSpPr>
            <a:spLocks noGrp="1"/>
          </p:cNvSpPr>
          <p:nvPr>
            <p:ph type="sldNum" sz="quarter" idx="12"/>
          </p:nvPr>
        </p:nvSpPr>
        <p:spPr/>
        <p:txBody>
          <a:bodyPr/>
          <a:lstStyle/>
          <a:p>
            <a:fld id="{E3FC5C36-38DC-4D09-8EE1-DFA4C588C94A}" type="slidenum">
              <a:rPr lang="hr-HR" smtClean="0"/>
              <a:pPr/>
              <a:t>8</a:t>
            </a:fld>
            <a:endParaRPr lang="hr-HR"/>
          </a:p>
        </p:txBody>
      </p:sp>
      <p:pic>
        <p:nvPicPr>
          <p:cNvPr id="5" name="internal-source-marker_0.8954649728257209" descr="https://lh4.googleusercontent.com/sZB-XhQuyCC56LCIJsmD7i5VWu2CqIcuM_aqMhRiNHR7XHOjbPxrdwtBDWoOh-6REVRbRb-o4JfdjzAbae4bqbWxVj-tcg5KROD2Zv16pSS1hy09E9sEcnRnPeBptTA"/>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457200" y="2852936"/>
            <a:ext cx="8229600" cy="3117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737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Prepoznavanje korisnika</a:t>
            </a:r>
            <a:endParaRPr lang="hr-HR" dirty="0"/>
          </a:p>
        </p:txBody>
      </p:sp>
      <p:sp>
        <p:nvSpPr>
          <p:cNvPr id="4" name="Rezervirano mjesto broja slajda 3"/>
          <p:cNvSpPr>
            <a:spLocks noGrp="1"/>
          </p:cNvSpPr>
          <p:nvPr>
            <p:ph type="sldNum" sz="quarter" idx="12"/>
          </p:nvPr>
        </p:nvSpPr>
        <p:spPr/>
        <p:txBody>
          <a:bodyPr/>
          <a:lstStyle/>
          <a:p>
            <a:fld id="{E3FC5C36-38DC-4D09-8EE1-DFA4C588C94A}" type="slidenum">
              <a:rPr lang="hr-HR" smtClean="0"/>
              <a:pPr/>
              <a:t>9</a:t>
            </a:fld>
            <a:endParaRPr lang="hr-HR"/>
          </a:p>
        </p:txBody>
      </p:sp>
      <p:graphicFrame>
        <p:nvGraphicFramePr>
          <p:cNvPr id="6" name="Rezervirano mjesto sadržaja 5"/>
          <p:cNvGraphicFramePr>
            <a:graphicFrameLocks noGrp="1"/>
          </p:cNvGraphicFramePr>
          <p:nvPr>
            <p:ph idx="1"/>
            <p:extLst>
              <p:ext uri="{D42A27DB-BD31-4B8C-83A1-F6EECF244321}">
                <p14:modId xmlns:p14="http://schemas.microsoft.com/office/powerpoint/2010/main" val="36207899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50211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zvršno">
  <a:themeElements>
    <a:clrScheme name="Izvršn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Valni oblik">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zvršn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356</TotalTime>
  <Words>682</Words>
  <Application>Microsoft Office PowerPoint</Application>
  <PresentationFormat>Prikaz na zaslonu (4:3)</PresentationFormat>
  <Paragraphs>117</Paragraphs>
  <Slides>13</Slides>
  <Notes>6</Notes>
  <HiddenSlides>0</HiddenSlides>
  <MMClips>0</MMClips>
  <ScaleCrop>false</ScaleCrop>
  <HeadingPairs>
    <vt:vector size="4" baseType="variant">
      <vt:variant>
        <vt:lpstr>Tema</vt:lpstr>
      </vt:variant>
      <vt:variant>
        <vt:i4>1</vt:i4>
      </vt:variant>
      <vt:variant>
        <vt:lpstr>Naslovi slajdova</vt:lpstr>
      </vt:variant>
      <vt:variant>
        <vt:i4>13</vt:i4>
      </vt:variant>
    </vt:vector>
  </HeadingPairs>
  <TitlesOfParts>
    <vt:vector size="14" baseType="lpstr">
      <vt:lpstr>Izvršno</vt:lpstr>
      <vt:lpstr>Proširenje sustava Ferko</vt:lpstr>
      <vt:lpstr>Sadržaj</vt:lpstr>
      <vt:lpstr>Uvod</vt:lpstr>
      <vt:lpstr>Ovjera</vt:lpstr>
      <vt:lpstr>OpenID</vt:lpstr>
      <vt:lpstr>OpenID na Ferku</vt:lpstr>
      <vt:lpstr>OpenID (nastavak)</vt:lpstr>
      <vt:lpstr>Kalendar</vt:lpstr>
      <vt:lpstr>Prepoznavanje korisnika</vt:lpstr>
      <vt:lpstr>Prepoznavanje korisnika (nastavak)</vt:lpstr>
      <vt:lpstr>Kalendar (nastavak)</vt:lpstr>
      <vt:lpstr>Zaključak</vt:lpstr>
      <vt:lpstr>Hvala na pažnji!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Proširenje sustava Ferko</dc:title>
  <dc:creator>Bruno Rahle</dc:creator>
  <cp:lastModifiedBy>Bruno Rahle</cp:lastModifiedBy>
  <cp:revision>131</cp:revision>
  <dcterms:created xsi:type="dcterms:W3CDTF">2011-05-02T20:09:23Z</dcterms:created>
  <dcterms:modified xsi:type="dcterms:W3CDTF">2011-06-01T14:36:48Z</dcterms:modified>
</cp:coreProperties>
</file>