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4D61B-AE54-4D14-A4A4-552EA3753688}" type="datetimeFigureOut">
              <a:rPr lang="hr-HR" smtClean="0"/>
              <a:pPr/>
              <a:t>28.5.2011.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F71D5-E312-4633-B2F3-61CE6BB2470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4510-DCB3-406D-8E8A-B849D7B8C42D}" type="datetimeFigureOut">
              <a:rPr lang="hr-HR" smtClean="0"/>
              <a:pPr/>
              <a:t>28.5.2011.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E808B-0328-447B-929C-376477FC26F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E808B-0328-447B-929C-376477FC26FD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E808B-0328-447B-929C-376477FC26FD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693A-C12D-4D22-9740-8EA7B9609D50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F59B-8CBC-438A-827E-0DC0395A5CD6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F7FA-6CA6-48E4-87BF-66B9585C469E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ADD0-7E0B-4D6A-9ABC-BC245FBE7C1D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638F-B427-4CCD-BDAB-84B9690CED9C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9930-57F8-478D-86E4-DDA7795F1677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398C-0220-4C1E-8E82-EDF4E552F6A2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43B6-1124-41E8-B8DC-BD99DDB59C1D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A2AA-7456-4E91-BBD6-ACFA2DDAE967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BD2E-5D09-4501-AD44-517D2DC4565C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5F612-8074-4DCE-8A77-B9D1603F220B}" type="datetime1">
              <a:rPr lang="sr-Latn-CS" smtClean="0"/>
              <a:pPr/>
              <a:t>28.5.2011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Suradnja robota i ronioca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Deni</a:t>
            </a:r>
            <a:r>
              <a:rPr lang="hr-HR" dirty="0" smtClean="0"/>
              <a:t> </a:t>
            </a:r>
            <a:r>
              <a:rPr lang="hr-HR" dirty="0" err="1" smtClean="0"/>
              <a:t>Mišlov</a:t>
            </a:r>
            <a:endParaRPr lang="hr-HR" dirty="0" smtClean="0"/>
          </a:p>
          <a:p>
            <a:r>
              <a:rPr lang="hr-HR" dirty="0" smtClean="0"/>
              <a:t>Voditelj: </a:t>
            </a: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</a:t>
            </a:r>
            <a:r>
              <a:rPr lang="hr-HR" dirty="0" smtClean="0"/>
              <a:t>Nikola Mišković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62E-275D-49EA-9D2E-0CDA553F4E1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Žičani sustavi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389120"/>
          </a:xfrm>
        </p:spPr>
        <p:txBody>
          <a:bodyPr/>
          <a:lstStyle/>
          <a:p>
            <a:r>
              <a:rPr lang="hr-HR" dirty="0" smtClean="0"/>
              <a:t> Komunikacijski sustavi koji se oslanjaju na kabel za prijenos glasovnih signala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najveći potencijal za jasnu komunikaciju i veliku pouzdanost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Jedini nedostatak je nedovoljna sloboda ronioca jer ovisi o duljini kabela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4040188" cy="659352"/>
          </a:xfrm>
        </p:spPr>
        <p:txBody>
          <a:bodyPr/>
          <a:lstStyle/>
          <a:p>
            <a:pPr algn="ctr"/>
            <a:r>
              <a:rPr lang="hr-HR" dirty="0" smtClean="0"/>
              <a:t>Dvožičani sustav</a:t>
            </a:r>
            <a:endParaRPr lang="hr-HR" dirty="0"/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half" idx="3"/>
          </p:nvPr>
        </p:nvSpPr>
        <p:spPr>
          <a:xfrm>
            <a:off x="4644008" y="476672"/>
            <a:ext cx="4041775" cy="654843"/>
          </a:xfrm>
        </p:spPr>
        <p:txBody>
          <a:bodyPr/>
          <a:lstStyle/>
          <a:p>
            <a:pPr algn="ctr"/>
            <a:r>
              <a:rPr lang="hr-HR" dirty="0" err="1" smtClean="0"/>
              <a:t>Četverožični</a:t>
            </a:r>
            <a:r>
              <a:rPr lang="hr-HR" dirty="0" smtClean="0"/>
              <a:t>  sustav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2"/>
          </p:nvPr>
        </p:nvSpPr>
        <p:spPr>
          <a:xfrm>
            <a:off x="467544" y="1196752"/>
            <a:ext cx="4040188" cy="5112568"/>
          </a:xfrm>
        </p:spPr>
        <p:txBody>
          <a:bodyPr/>
          <a:lstStyle/>
          <a:p>
            <a:r>
              <a:rPr lang="hr-HR" dirty="0" smtClean="0"/>
              <a:t>U  ovim  se sustavima koriste 2 kabela paralelno spojena za roniočeve slušalice i mikrofon</a:t>
            </a:r>
          </a:p>
          <a:p>
            <a:pPr lvl="0"/>
            <a:r>
              <a:rPr lang="hr-HR" dirty="0" smtClean="0"/>
              <a:t>veliki nedostatak ovog sustava je sto se stvara ogromna količina buke</a:t>
            </a:r>
          </a:p>
          <a:p>
            <a:pPr lvl="0"/>
            <a:r>
              <a:rPr lang="hr-HR" dirty="0" smtClean="0"/>
              <a:t>Slušalice i mikrofon su međusobno spojeni što znači da oboje rade u isto vrijeme pa ovaj princip omogućava da u jednom trenutku samo jedan ronilac može pričati a drugi moraju slušati</a:t>
            </a:r>
          </a:p>
          <a:p>
            <a:pPr lvl="0"/>
            <a:r>
              <a:rPr lang="hr-HR" dirty="0" smtClean="0"/>
              <a:t>Half </a:t>
            </a:r>
            <a:r>
              <a:rPr lang="hr-HR" dirty="0" err="1" smtClean="0"/>
              <a:t>duplex</a:t>
            </a:r>
            <a:r>
              <a:rPr lang="hr-HR" dirty="0" smtClean="0"/>
              <a:t> 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4"/>
          </p:nvPr>
        </p:nvSpPr>
        <p:spPr>
          <a:xfrm>
            <a:off x="4644008" y="1196752"/>
            <a:ext cx="4041775" cy="5112568"/>
          </a:xfrm>
        </p:spPr>
        <p:txBody>
          <a:bodyPr/>
          <a:lstStyle/>
          <a:p>
            <a:r>
              <a:rPr lang="hr-HR" dirty="0" smtClean="0"/>
              <a:t>kod ovog sustava dva kabela su spojena za slušalice i dva za mikrofon</a:t>
            </a:r>
          </a:p>
          <a:p>
            <a:r>
              <a:rPr lang="hr-HR" dirty="0" smtClean="0"/>
              <a:t>Kako slušalica i mikrofon ne rade u isto vrijeme dosta je smanjena količina buke koju proizvodi ovaj princip</a:t>
            </a:r>
          </a:p>
          <a:p>
            <a:r>
              <a:rPr lang="hr-HR" dirty="0" err="1" smtClean="0"/>
              <a:t>Full</a:t>
            </a:r>
            <a:r>
              <a:rPr lang="hr-HR" dirty="0" smtClean="0"/>
              <a:t> </a:t>
            </a:r>
            <a:r>
              <a:rPr lang="hr-HR" dirty="0" err="1" smtClean="0"/>
              <a:t>duplex</a:t>
            </a:r>
            <a:endParaRPr lang="hr-HR" dirty="0" smtClean="0"/>
          </a:p>
          <a:p>
            <a:r>
              <a:rPr lang="hr-HR" dirty="0" smtClean="0"/>
              <a:t>Pruža mogućnost izuzetno kvalitetne komunikacije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Kretanje ronioca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pomoć pri kretanju ronioca pod vodom koriste se </a:t>
            </a:r>
            <a:r>
              <a:rPr lang="hr-HR" i="1" dirty="0" smtClean="0"/>
              <a:t>podvodni skuteri</a:t>
            </a:r>
          </a:p>
          <a:p>
            <a:r>
              <a:rPr lang="hr-HR" dirty="0" smtClean="0"/>
              <a:t>Sastoje se od elektromotora koji radi na bateriju i pokreće propeler</a:t>
            </a:r>
          </a:p>
          <a:p>
            <a:r>
              <a:rPr lang="hr-HR" dirty="0" smtClean="0"/>
              <a:t>Propeler mora biti dobro zaštićen da ne bi povrijedio ronioca</a:t>
            </a:r>
          </a:p>
          <a:p>
            <a:r>
              <a:rPr lang="hr-HR" dirty="0" smtClean="0"/>
              <a:t>Ovakav </a:t>
            </a:r>
            <a:r>
              <a:rPr lang="hr-HR" dirty="0" err="1" smtClean="0"/>
              <a:t>naćin</a:t>
            </a:r>
            <a:r>
              <a:rPr lang="hr-HR" dirty="0" smtClean="0"/>
              <a:t> kretanja ronioca pogodan je za prostrane površine gdje je skuterom lako upravljati</a:t>
            </a:r>
            <a:endParaRPr lang="hr-HR" i="1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Kretanje ronioca</a:t>
            </a:r>
            <a:endParaRPr lang="hr-HR" dirty="0"/>
          </a:p>
        </p:txBody>
      </p:sp>
      <p:pic>
        <p:nvPicPr>
          <p:cNvPr id="5" name="Rezervirano mjesto sadržaja 4" descr="SEADOO-Explor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3600400" cy="3384376"/>
          </a:xfrm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  <p:pic>
        <p:nvPicPr>
          <p:cNvPr id="6" name="Slika 5" descr="faralon-dual-be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132856"/>
            <a:ext cx="2304256" cy="3131815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539552" y="55892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SEADOO Explorer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4860032" y="55892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         </a:t>
            </a:r>
            <a:r>
              <a:rPr lang="hr-HR" dirty="0" err="1" smtClean="0"/>
              <a:t>Farallon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zadnje vrijeme učestalo se provode brojna istraživanja i postignut je veliki napredak u tehnologiji međutim slabo širenje elektromagnetskih valova kroz vodu stvara veliki problem u napretku</a:t>
            </a:r>
          </a:p>
          <a:p>
            <a:endParaRPr lang="hr-HR" dirty="0" smtClean="0"/>
          </a:p>
          <a:p>
            <a:r>
              <a:rPr lang="hr-HR" dirty="0" smtClean="0"/>
              <a:t>postoji veliki prostor za napredak i nova otkrića na području podvodne robotike, koja bi roniocima bila od velike koristi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>Hvala na pažnji</a:t>
            </a:r>
            <a:br>
              <a:rPr lang="hr-HR" sz="7200" dirty="0" smtClean="0"/>
            </a:br>
            <a:r>
              <a:rPr lang="hr-HR" sz="7200" dirty="0" smtClean="0">
                <a:sym typeface="Wingdings" pitchFamily="2" charset="2"/>
              </a:rPr>
              <a:t></a:t>
            </a:r>
            <a:endParaRPr lang="hr-HR" sz="72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Orijentacija ronioca</a:t>
            </a:r>
          </a:p>
          <a:p>
            <a:r>
              <a:rPr lang="hr-HR" dirty="0" smtClean="0"/>
              <a:t>Podvodna komunikacija</a:t>
            </a:r>
          </a:p>
          <a:p>
            <a:r>
              <a:rPr lang="hr-HR" dirty="0" smtClean="0"/>
              <a:t>Kretanje ronioca</a:t>
            </a:r>
          </a:p>
          <a:p>
            <a:r>
              <a:rPr lang="hr-HR" dirty="0" smtClean="0"/>
              <a:t>Zaključak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    Orijentacija ronioca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Orijentacija je jedna od glavnih stavki u kojoj </a:t>
            </a:r>
            <a:r>
              <a:rPr lang="hr-HR" dirty="0" err="1" smtClean="0"/>
              <a:t>ronioc</a:t>
            </a:r>
            <a:r>
              <a:rPr lang="hr-HR" dirty="0" smtClean="0"/>
              <a:t> mora biti dobro obučen da bi si osigurao siguran </a:t>
            </a:r>
            <a:r>
              <a:rPr lang="hr-HR" dirty="0" err="1" smtClean="0"/>
              <a:t>zaron</a:t>
            </a:r>
            <a:endParaRPr lang="hr-HR" dirty="0" smtClean="0"/>
          </a:p>
          <a:p>
            <a:r>
              <a:rPr lang="hr-HR" dirty="0" smtClean="0"/>
              <a:t>Današnja tehnologija dopušta ljudima da neke od najnaprednijih uređaja koriste i pod vodom</a:t>
            </a:r>
          </a:p>
          <a:p>
            <a:endParaRPr lang="hr-HR" dirty="0" smtClean="0"/>
          </a:p>
          <a:p>
            <a:pPr>
              <a:buNone/>
            </a:pPr>
            <a:r>
              <a:rPr lang="hr-HR" sz="2400" dirty="0" smtClean="0"/>
              <a:t>STANDARDNA OPREMA:</a:t>
            </a:r>
          </a:p>
          <a:p>
            <a:pPr>
              <a:buNone/>
            </a:pPr>
            <a:r>
              <a:rPr lang="hr-HR" sz="2400" dirty="0" smtClean="0"/>
              <a:t>		          - podvodno računalo</a:t>
            </a:r>
          </a:p>
          <a:p>
            <a:pPr>
              <a:buNone/>
            </a:pPr>
            <a:r>
              <a:rPr lang="hr-HR" sz="2400" dirty="0" smtClean="0"/>
              <a:t>                      - GPS                 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Podvodno računalo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najistraženiji</a:t>
            </a:r>
            <a:r>
              <a:rPr lang="hr-HR" dirty="0" smtClean="0"/>
              <a:t>, najrafiniraniji i temeljni dio opreme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elektronička izvedba RDP kalkulatora s dubinomjerom, štopericom, kompasom i memorijom spojenim u jednu jedinicu</a:t>
            </a:r>
          </a:p>
          <a:p>
            <a:endParaRPr lang="hr-HR" dirty="0" smtClean="0"/>
          </a:p>
          <a:p>
            <a:r>
              <a:rPr lang="hr-HR" dirty="0" smtClean="0"/>
              <a:t>Važna osobina podvodnih računala je konzervativnost. To je zapravo mjera opreza koja je ugrađena u pojedino računalo, a može se namještati subjektivno po izboru korisnika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Najpopularniji modeli podvodnih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Vyper</a:t>
            </a:r>
            <a:r>
              <a:rPr lang="en-US" dirty="0" smtClean="0"/>
              <a:t> Air Wrist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en-US" dirty="0" smtClean="0"/>
              <a:t>Galileo Luna 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Oceanic </a:t>
            </a:r>
            <a:r>
              <a:rPr lang="en-US" dirty="0" err="1" smtClean="0"/>
              <a:t>Datamask</a:t>
            </a:r>
            <a:r>
              <a:rPr lang="en-US" dirty="0" smtClean="0"/>
              <a:t> HUD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  <p:pic>
        <p:nvPicPr>
          <p:cNvPr id="5" name="Slika 4" descr="125-Suunto-Vyper-Air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916832"/>
            <a:ext cx="3275856" cy="1584176"/>
          </a:xfrm>
          <a:prstGeom prst="rect">
            <a:avLst/>
          </a:prstGeom>
        </p:spPr>
      </p:pic>
      <p:pic>
        <p:nvPicPr>
          <p:cNvPr id="6" name="Slika 5" descr="galileo lu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924944"/>
            <a:ext cx="2848545" cy="1800200"/>
          </a:xfrm>
          <a:prstGeom prst="rect">
            <a:avLst/>
          </a:prstGeom>
        </p:spPr>
      </p:pic>
      <p:pic>
        <p:nvPicPr>
          <p:cNvPr id="7" name="Slika 6" descr="Oceanic_Datamask_HUD_500_500x5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725144"/>
            <a:ext cx="2376264" cy="17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GPS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Problem ovog uređaja je što radio signali ( frekvencije 1.5 </a:t>
            </a:r>
            <a:r>
              <a:rPr lang="hr-HR" dirty="0" err="1" smtClean="0"/>
              <a:t>GHz</a:t>
            </a:r>
            <a:r>
              <a:rPr lang="hr-HR" dirty="0" smtClean="0"/>
              <a:t>) o kojima ovisi rad prijemnika ne mogu prolaziti kroz vodu nego se reflektiraju</a:t>
            </a:r>
          </a:p>
          <a:p>
            <a:endParaRPr lang="hr-HR" dirty="0" smtClean="0"/>
          </a:p>
          <a:p>
            <a:r>
              <a:rPr lang="hr-HR" dirty="0" smtClean="0"/>
              <a:t>Metode realizacije:</a:t>
            </a:r>
          </a:p>
          <a:p>
            <a:pPr lvl="0">
              <a:buNone/>
            </a:pPr>
            <a:r>
              <a:rPr lang="hr-HR" dirty="0" smtClean="0"/>
              <a:t>    a) vučna površinska plovka sa GPS jedinicom (sinkronizirani sat)</a:t>
            </a:r>
          </a:p>
          <a:p>
            <a:pPr lvl="0">
              <a:buNone/>
            </a:pPr>
            <a:r>
              <a:rPr lang="hr-HR" dirty="0" smtClean="0"/>
              <a:t>    b) vučna površinska plovka s antenom </a:t>
            </a:r>
          </a:p>
          <a:p>
            <a:pPr>
              <a:buNone/>
            </a:pPr>
            <a:r>
              <a:rPr lang="hr-HR" dirty="0" smtClean="0"/>
              <a:t>    c) vučna površinska plovka sa GPS jedinicom – podatkovni kabel priključen za podvodni ekran</a:t>
            </a:r>
          </a:p>
          <a:p>
            <a:pPr lvl="0"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  <p:pic>
        <p:nvPicPr>
          <p:cNvPr id="5" name="Slika 4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7992888" cy="4622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Podvodna komunikacija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Isti princip prijenosa informacije kao kod digitalne komunikacije samo se za medij koriste mehanički (zvučni) valovi</a:t>
            </a:r>
          </a:p>
          <a:p>
            <a:pPr>
              <a:buNone/>
            </a:pPr>
            <a:endParaRPr lang="hr-HR" dirty="0" smtClean="0"/>
          </a:p>
          <a:p>
            <a:r>
              <a:rPr lang="en-US" dirty="0" err="1" smtClean="0"/>
              <a:t>Pouzdanost</a:t>
            </a:r>
            <a:r>
              <a:rPr lang="en-US" dirty="0" smtClean="0"/>
              <a:t>, </a:t>
            </a:r>
            <a:r>
              <a:rPr lang="en-US" dirty="0" err="1" smtClean="0"/>
              <a:t>domet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gustoća</a:t>
            </a:r>
            <a:r>
              <a:rPr lang="en-US" dirty="0" smtClean="0"/>
              <a:t> </a:t>
            </a:r>
            <a:r>
              <a:rPr lang="en-US" dirty="0" err="1" smtClean="0"/>
              <a:t>prijenosa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akustičkim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,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ozbiljno</a:t>
            </a:r>
            <a:r>
              <a:rPr lang="en-US" dirty="0" smtClean="0"/>
              <a:t> </a:t>
            </a:r>
            <a:r>
              <a:rPr lang="en-US" dirty="0" err="1" smtClean="0"/>
              <a:t>ograničeni</a:t>
            </a:r>
            <a:r>
              <a:rPr lang="en-US" dirty="0" smtClean="0"/>
              <a:t> </a:t>
            </a:r>
            <a:r>
              <a:rPr lang="en-US" dirty="0" err="1" smtClean="0"/>
              <a:t>zato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brzina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smjer</a:t>
            </a:r>
            <a:r>
              <a:rPr lang="en-US" dirty="0" smtClean="0"/>
              <a:t> </a:t>
            </a:r>
            <a:r>
              <a:rPr lang="en-US" dirty="0" err="1" smtClean="0"/>
              <a:t>zvuka</a:t>
            </a:r>
            <a:r>
              <a:rPr lang="en-US" dirty="0" smtClean="0"/>
              <a:t> u </a:t>
            </a:r>
            <a:r>
              <a:rPr lang="en-US" dirty="0" err="1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varijabilni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ovise</a:t>
            </a:r>
            <a:r>
              <a:rPr lang="en-US" dirty="0" smtClean="0"/>
              <a:t> o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faktorima</a:t>
            </a:r>
            <a:r>
              <a:rPr lang="en-US" dirty="0" smtClean="0"/>
              <a:t>, a </a:t>
            </a:r>
            <a:r>
              <a:rPr lang="en-US" dirty="0" err="1" smtClean="0"/>
              <a:t>javljaju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hr-HR" dirty="0" smtClean="0"/>
              <a:t>ozbiljni problemi zbog smetnji i </a:t>
            </a:r>
            <a:r>
              <a:rPr lang="hr-HR" dirty="0" err="1" smtClean="0"/>
              <a:t>inferencije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Komunikacija ronilac – ronilac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Dva modela:</a:t>
            </a:r>
          </a:p>
          <a:p>
            <a:pPr lvl="0">
              <a:buNone/>
            </a:pPr>
            <a:r>
              <a:rPr lang="hr-HR" dirty="0" smtClean="0"/>
              <a:t>           - </a:t>
            </a:r>
            <a:r>
              <a:rPr lang="hr-HR" i="1" dirty="0" smtClean="0"/>
              <a:t>"</a:t>
            </a:r>
            <a:r>
              <a:rPr lang="hr-HR" i="1" dirty="0" err="1" smtClean="0"/>
              <a:t>Through</a:t>
            </a:r>
            <a:r>
              <a:rPr lang="hr-HR" i="1" dirty="0" smtClean="0"/>
              <a:t> </a:t>
            </a:r>
            <a:r>
              <a:rPr lang="hr-HR" i="1" dirty="0" err="1" smtClean="0"/>
              <a:t>Water</a:t>
            </a:r>
            <a:r>
              <a:rPr lang="hr-HR" i="1" dirty="0" smtClean="0"/>
              <a:t>" – </a:t>
            </a:r>
            <a:r>
              <a:rPr lang="hr-HR" i="1" dirty="0" err="1" smtClean="0"/>
              <a:t>wireless</a:t>
            </a:r>
            <a:endParaRPr lang="hr-HR" i="1" dirty="0" smtClean="0"/>
          </a:p>
          <a:p>
            <a:pPr lvl="0">
              <a:buNone/>
            </a:pPr>
            <a:r>
              <a:rPr lang="hr-HR" i="1" dirty="0" smtClean="0"/>
              <a:t>                             </a:t>
            </a:r>
          </a:p>
          <a:p>
            <a:pPr>
              <a:buNone/>
            </a:pPr>
            <a:r>
              <a:rPr lang="hr-HR" i="1" dirty="0" smtClean="0"/>
              <a:t>            - </a:t>
            </a:r>
            <a:r>
              <a:rPr lang="hr-HR" i="1" dirty="0" err="1" smtClean="0"/>
              <a:t>Hard</a:t>
            </a:r>
            <a:r>
              <a:rPr lang="hr-HR" i="1" dirty="0" smtClean="0"/>
              <a:t>-</a:t>
            </a:r>
            <a:r>
              <a:rPr lang="hr-HR" i="1" dirty="0" err="1" smtClean="0"/>
              <a:t>Wired</a:t>
            </a:r>
            <a:r>
              <a:rPr lang="hr-HR" i="1" dirty="0" smtClean="0"/>
              <a:t> Systems – žičani sustavi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                             - dvožičani sustavi</a:t>
            </a:r>
          </a:p>
          <a:p>
            <a:pPr lvl="0">
              <a:buNone/>
            </a:pPr>
            <a:r>
              <a:rPr lang="hr-HR" dirty="0" smtClean="0"/>
              <a:t>                             - </a:t>
            </a:r>
            <a:r>
              <a:rPr lang="hr-HR" dirty="0" err="1" smtClean="0"/>
              <a:t>četverožičani</a:t>
            </a:r>
            <a:r>
              <a:rPr lang="hr-HR" dirty="0" smtClean="0"/>
              <a:t> sustavi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Trought</a:t>
            </a:r>
            <a:r>
              <a:rPr lang="hr-HR" dirty="0" smtClean="0"/>
              <a:t> </a:t>
            </a:r>
            <a:r>
              <a:rPr lang="hr-HR" dirty="0" err="1" smtClean="0"/>
              <a:t>water</a:t>
            </a:r>
            <a:r>
              <a:rPr lang="hr-HR" dirty="0" smtClean="0"/>
              <a:t> komunikacija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model koji koristi vodu kao medij za provođenje glasovnih signala</a:t>
            </a:r>
          </a:p>
          <a:p>
            <a:r>
              <a:rPr lang="hr-HR" dirty="0" smtClean="0"/>
              <a:t>Sustav je izrađen od vodonepropusnog elektronskog paketa koji sadrži mikrofon,vodootporne slušalice, sonde ( antena ), bateriju i neku vrstu osiguranja uređaja kao što su kopče</a:t>
            </a:r>
          </a:p>
          <a:p>
            <a:r>
              <a:rPr lang="hr-HR" i="1" dirty="0" smtClean="0"/>
              <a:t>MKII-BUDS Sport </a:t>
            </a:r>
            <a:r>
              <a:rPr lang="hr-HR" i="1" dirty="0" err="1" smtClean="0"/>
              <a:t>Diver</a:t>
            </a:r>
            <a:r>
              <a:rPr lang="hr-HR" i="1" dirty="0" smtClean="0"/>
              <a:t> </a:t>
            </a:r>
            <a:r>
              <a:rPr lang="hr-HR" i="1" dirty="0" err="1" smtClean="0"/>
              <a:t>Buddy</a:t>
            </a:r>
            <a:r>
              <a:rPr lang="hr-HR" i="1" dirty="0" smtClean="0"/>
              <a:t> </a:t>
            </a:r>
            <a:r>
              <a:rPr lang="hr-HR" i="1" dirty="0" err="1" smtClean="0"/>
              <a:t>Phone</a:t>
            </a:r>
            <a:r>
              <a:rPr lang="hr-HR" i="1" dirty="0" smtClean="0"/>
              <a:t> </a:t>
            </a:r>
            <a:r>
              <a:rPr lang="hr-HR" i="1" dirty="0" err="1" smtClean="0"/>
              <a:t>transceiver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5C00-7C7C-440A-A034-154B8AC862BF}" type="datetime1">
              <a:rPr lang="sr-Latn-CS" smtClean="0"/>
              <a:pPr/>
              <a:t>28.5.2011</a:t>
            </a:fld>
            <a:endParaRPr lang="hr-HR"/>
          </a:p>
        </p:txBody>
      </p:sp>
      <p:pic>
        <p:nvPicPr>
          <p:cNvPr id="5" name="Slika 4" descr="BU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941168"/>
            <a:ext cx="3168352" cy="1610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694</TotalTime>
  <Words>583</Words>
  <Application>Microsoft Office PowerPoint</Application>
  <PresentationFormat>Prikaz na zaslonu (4:3)</PresentationFormat>
  <Paragraphs>101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Tijek</vt:lpstr>
      <vt:lpstr>Suradnja robota i ronioca</vt:lpstr>
      <vt:lpstr>Sadržaj</vt:lpstr>
      <vt:lpstr>     Orijentacija ronioca</vt:lpstr>
      <vt:lpstr>Podvodno računalo</vt:lpstr>
      <vt:lpstr>Najpopularniji modeli podvodnih računala</vt:lpstr>
      <vt:lpstr>GPS</vt:lpstr>
      <vt:lpstr>Podvodna komunikacija</vt:lpstr>
      <vt:lpstr> Komunikacija ronilac – ronilac</vt:lpstr>
      <vt:lpstr>Trought water komunikacija</vt:lpstr>
      <vt:lpstr>Žičani sustavi</vt:lpstr>
      <vt:lpstr>Slajd 11</vt:lpstr>
      <vt:lpstr>Kretanje ronioca</vt:lpstr>
      <vt:lpstr>Kretanje ronioca</vt:lpstr>
      <vt:lpstr>Zaključak</vt:lpstr>
      <vt:lpstr>      Hvala na pažnji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Suradnja robota i ronioca</dc:title>
  <dc:creator>Deni</dc:creator>
  <cp:lastModifiedBy>Deni</cp:lastModifiedBy>
  <cp:revision>38</cp:revision>
  <dcterms:created xsi:type="dcterms:W3CDTF">2011-05-02T15:22:44Z</dcterms:created>
  <dcterms:modified xsi:type="dcterms:W3CDTF">2011-05-28T15:02:40Z</dcterms:modified>
</cp:coreProperties>
</file>