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9" r:id="rId10"/>
    <p:sldId id="274" r:id="rId11"/>
    <p:sldId id="277" r:id="rId12"/>
    <p:sldId id="27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8" autoAdjust="0"/>
    <p:restoredTop sz="94660"/>
  </p:normalViewPr>
  <p:slideViewPr>
    <p:cSldViewPr>
      <p:cViewPr>
        <p:scale>
          <a:sx n="64" d="100"/>
          <a:sy n="64" d="100"/>
        </p:scale>
        <p:origin x="-152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EB8509-1E35-45D8-996A-583EFAACDD0D}" type="datetimeFigureOut">
              <a:rPr lang="sr-Latn-CS" smtClean="0"/>
              <a:pPr/>
              <a:t>7.6.2011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7586CB-3521-418F-9470-CF5A9418E83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Kreditni kalkulator</a:t>
            </a:r>
            <a:br>
              <a:rPr lang="hr-HR" dirty="0" smtClean="0"/>
            </a:br>
            <a:r>
              <a:rPr lang="hr-HR" dirty="0" smtClean="0"/>
              <a:t>za  Android OS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Autor: Marin Glibić; </a:t>
            </a:r>
          </a:p>
          <a:p>
            <a:r>
              <a:rPr lang="hr-HR" dirty="0" smtClean="0"/>
              <a:t>Voditelj:  </a:t>
            </a:r>
            <a:r>
              <a:rPr lang="hr-HR" i="1" dirty="0" smtClean="0"/>
              <a:t>Mr. sc. Igor Grudenić; 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1954560" cy="1143000"/>
          </a:xfrm>
        </p:spPr>
        <p:txBody>
          <a:bodyPr/>
          <a:lstStyle/>
          <a:p>
            <a:r>
              <a:rPr lang="hr-HR" dirty="0" smtClean="0"/>
              <a:t>Klase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Trenutno stanje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Trenutno na nekim uređajima nije moguće uraditi update baze</a:t>
            </a:r>
          </a:p>
          <a:p>
            <a:endParaRPr lang="hr-HR" dirty="0" smtClean="0"/>
          </a:p>
          <a:p>
            <a:r>
              <a:rPr lang="hr-HR" dirty="0" smtClean="0"/>
              <a:t>Da bi aplikacija ostala funkcionalna potrebno je stalno nadograđivati bazu</a:t>
            </a:r>
          </a:p>
          <a:p>
            <a:endParaRPr lang="hr-HR" dirty="0" smtClean="0"/>
          </a:p>
          <a:p>
            <a:r>
              <a:rPr lang="hr-HR" dirty="0" smtClean="0"/>
              <a:t>Nakon opsežnog testiranja i ispravaka grešaka Kreditni kalkulator bit će dostupan na  Android Marketu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496" y="2428868"/>
            <a:ext cx="4214842" cy="27971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Hvala na pažnji i sretno sa završnim ispitima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Općenito o Android OS-u</a:t>
            </a:r>
          </a:p>
          <a:p>
            <a:r>
              <a:rPr lang="hr-HR" dirty="0" smtClean="0"/>
              <a:t>Razvojno okruženje za Android OS</a:t>
            </a:r>
          </a:p>
          <a:p>
            <a:endParaRPr lang="hr-HR" dirty="0" smtClean="0"/>
          </a:p>
          <a:p>
            <a:r>
              <a:rPr lang="hr-HR" dirty="0" smtClean="0"/>
              <a:t>Ukratko o Kreditnom kalkulatoru</a:t>
            </a:r>
          </a:p>
          <a:p>
            <a:r>
              <a:rPr lang="hr-HR" dirty="0" smtClean="0"/>
              <a:t>Prezentacija mogućnosti</a:t>
            </a:r>
          </a:p>
          <a:p>
            <a:r>
              <a:rPr lang="hr-HR" dirty="0" smtClean="0"/>
              <a:t>Arhitektura Kreditnog kalkulatora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Android OS-u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Android OS je operativni sustav za mobilne uređaje</a:t>
            </a:r>
          </a:p>
          <a:p>
            <a:r>
              <a:rPr lang="hr-HR" dirty="0" smtClean="0"/>
              <a:t>2005.  godine Google kupuje tvrtku Android inc.</a:t>
            </a:r>
          </a:p>
          <a:p>
            <a:r>
              <a:rPr lang="hr-HR" dirty="0" smtClean="0"/>
              <a:t>2007.  godine predstavljen je Android OS</a:t>
            </a:r>
            <a:endParaRPr lang="hr-HR" dirty="0"/>
          </a:p>
        </p:txBody>
      </p:sp>
      <p:pic>
        <p:nvPicPr>
          <p:cNvPr id="1028" name="Picture 4" descr="C:\Users\ivana\Desktop\seminar\slike\skat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318">
            <a:off x="-1975748" y="4402899"/>
            <a:ext cx="1928826" cy="1998543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5549E-6 C 0.08333 0.00185 0.16215 0.00694 0.24618 0.00833 C 0.30955 0.00625 0.37205 0.00162 0.43541 -4.85549E-6 C 0.44514 -0.00323 0.45486 -0.00693 0.46458 -0.01017 C 0.47413 -0.01341 0.4776 -0.01803 0.48767 -0.02034 C 0.48923 -0.01965 0.49236 -0.02034 0.49236 -0.01826 C 0.49236 -0.01618 0.48906 -0.01734 0.48767 -0.01641 C 0.48159 -0.01248 0.47586 -0.00901 0.46927 -0.00601 C 0.44791 0.0037 0.42725 0.01365 0.40468 0.01642 C 0.39392 0.02012 0.38333 0.02428 0.37239 0.02659 C 0.33889 0.04139 0.28125 0.03053 0.24305 0.02868 C 0.2217 0.02544 0.20121 0.03076 0.18003 0.03076 " pathEditMode="relative" rAng="0" ptsTypes="fffffffffffA">
                                      <p:cBhvr>
                                        <p:cTn id="1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Android OS-u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Veliki broj programera razvija aplikacije koje proširuju funkcionalnost  Android OS-a</a:t>
            </a:r>
          </a:p>
          <a:p>
            <a:r>
              <a:rPr lang="hr-HR" dirty="0" smtClean="0"/>
              <a:t>Android Market je trgovina aplikacijama za Android</a:t>
            </a:r>
          </a:p>
          <a:p>
            <a:r>
              <a:rPr lang="hr-HR" dirty="0" smtClean="0"/>
              <a:t>Preko 250 000 aplikacija </a:t>
            </a:r>
            <a:endParaRPr lang="hr-HR" dirty="0"/>
          </a:p>
        </p:txBody>
      </p:sp>
      <p:pic>
        <p:nvPicPr>
          <p:cNvPr id="2052" name="Picture 4" descr="C:\Users\ivana\Desktop\seminar\slike\skat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57396">
            <a:off x="-2262831" y="4540089"/>
            <a:ext cx="2201856" cy="2058257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46821E-7 C 0.08212 -0.00185 0.16406 -0.00393 0.24601 0.00231 C 0.30312 0.01757 0.47535 0.00439 0.4809 0.00439 C 0.49618 -0.00231 0.48021 0.00416 0.51736 3.46821E-7 C 0.5467 -0.00324 0.57639 -0.00994 0.60625 -0.01249 C 0.6283 -0.01781 0.65087 -0.01873 0.67292 -0.0252 C 0.68628 -0.02914 0.69861 -0.03561 0.71267 -0.03792 C 0.72621 -0.04255 0.7401 -0.04393 0.75382 -0.04856 C 0.75486 -0.04994 0.75573 -0.05179 0.75712 -0.05272 C 0.76007 -0.05457 0.76667 -0.05688 0.76667 -0.05688 C 0.77257 -0.0652 0.78212 -0.0696 0.79045 -0.07168 C 0.79583 -0.07931 0.79219 -0.07538 0.80312 -0.08023 C 0.80469 -0.08093 0.80625 -0.08162 0.80781 -0.08231 C 0.80937 -0.08301 0.81267 -0.0844 0.81267 -0.0844 C 0.80608 -0.07607 0.81302 -0.0837 0.80469 -0.07815 C 0.79965 -0.07492 0.79705 -0.06844 0.79201 -0.06544 C 0.7868 -0.06243 0.77778 -0.06127 0.77292 -0.05688 C 0.77135 -0.05549 0.76996 -0.05364 0.76823 -0.05272 C 0.76736 -0.05226 0.7566 -0.04763 0.75382 -0.04648 C 0.75226 -0.04578 0.74913 -0.0444 0.74913 -0.0444 C 0.74253 -0.03515 0.72378 -0.0289 0.71424 -0.0252 C 0.69149 -0.01619 0.67118 -0.01619 0.64757 -0.01249 C 0.62934 -0.00971 0.61163 -0.00555 0.59358 -0.00208 C 0.57986 0.00393 0.5651 0.00647 0.55069 0.00855 C 0.52378 0.02058 0.48958 0.02081 0.4618 0.02127 C 0.35243 0.02358 0.33698 0.02335 0.25868 0.02335 " pathEditMode="relative" ptsTypes="fffffffffffffffffffffffffA">
                                      <p:cBhvr>
                                        <p:cTn id="9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ivana\Desktop\seminar\slike\skat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74421">
            <a:off x="-2543911" y="4174682"/>
            <a:ext cx="2323130" cy="2136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Android OS-u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Najnovija verzija za mobitele: </a:t>
            </a:r>
          </a:p>
          <a:p>
            <a:pPr lvl="1"/>
            <a:r>
              <a:rPr lang="hr-HR" dirty="0" smtClean="0"/>
              <a:t>Android 2.3</a:t>
            </a:r>
          </a:p>
          <a:p>
            <a:endParaRPr lang="hr-HR" dirty="0" smtClean="0"/>
          </a:p>
          <a:p>
            <a:r>
              <a:rPr lang="hr-HR" dirty="0" smtClean="0"/>
              <a:t>Verzija za tablet računala: </a:t>
            </a:r>
          </a:p>
          <a:p>
            <a:pPr lvl="1"/>
            <a:r>
              <a:rPr lang="hr-HR" dirty="0" smtClean="0"/>
              <a:t>Android 3.0 – Honeycomb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Tijekom srpnja Android Market bi trebao prestići App Store po broju aplikacija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0.00416 C -0.03542 0.00694 -0.02257 0.01387 -0.00851 0.01688 C 0.01441 0.02682 0.0375 0.03931 0.06128 0.04439 C 0.0743 0.05017 0.08923 0.04948 0.1026 0.05064 C 0.14166 0.06104 0.18455 0.05827 0.22309 0.05919 C 0.31962 0.06705 0.27969 0.06451 0.47552 0.05919 C 0.48767 0.05896 0.50399 0.0504 0.51684 0.04855 C 0.52864 0.04324 0.5408 0.04347 0.5533 0.04231 C 0.5684 0.03861 0.58229 0.03538 0.59774 0.03376 C 0.62205 0.0259 0.64635 0.01757 0.67083 0.0104 C 0.67969 0.00439 0.68802 0.00046 0.69774 -0.00208 C 0.70347 -0.01017 0.7118 -0.01295 0.71996 -0.0148 C 0.73958 -0.02821 0.71198 -0.01041 0.7342 -0.02127 C 0.73594 -0.0222 0.73732 -0.02451 0.73906 -0.02543 C 0.75035 -0.03145 0.75226 -0.03145 0.76285 -0.03399 C 0.7743 -0.04 0.78142 -0.04347 0.79305 -0.04647 C 0.80364 -0.05642 0.79114 -0.04601 0.80417 -0.05295 C 0.82812 -0.0659 0.80798 -0.05804 0.82309 -0.06358 C 0.8283 -0.07029 0.83403 -0.07121 0.84062 -0.07399 C 0.85295 -0.07908 0.86441 -0.08671 0.87708 -0.09087 C 0.88264 -0.09827 0.87899 -0.0948 0.88976 -0.09942 C 0.89132 -0.10012 0.89305 -0.10081 0.89462 -0.1015 C 0.89618 -0.1022 0.8993 -0.10358 0.8993 -0.10335 C 0.9092 -0.1126 0.92153 -0.11607 0.93264 -0.12278 C 0.93489 -0.12416 0.93698 -0.12532 0.93906 -0.12694 C 0.94062 -0.12809 0.94201 -0.12994 0.94375 -0.1311 C 0.95347 -0.13734 0.96406 -0.14035 0.97396 -0.14613 C 0.99149 -0.15584 1.00781 -0.16324 1.02639 -0.16925 C 1.03732 -0.17896 1.05208 -0.18127 1.06441 -0.18844 C 1.07257 -0.19283 1.07778 -0.19884 1.08663 -0.20116 C 1.09444 -0.20717 1.10364 -0.21711 1.11198 -0.21988 C 1.12031 -0.22659 1.13003 -0.23468 1.1375 -0.24347 C 1.14375 -0.25041 1.14687 -0.25988 1.1533 -0.26636 C 1.17691 -0.29156 1.14462 -0.24763 1.18507 -0.30035 C 1.19687 -0.31607 1.1908 -0.31006 1.2026 -0.31931 C 1.21597 -0.34197 1.23298 -0.35838 1.24531 -0.38266 C 1.24722 -0.38636 1.24722 -0.39121 1.24861 -0.39538 C 1.25434 -0.41272 1.25972 -0.42728 1.26441 -0.44601 C 1.26545 -0.45064 1.26788 -0.45457 1.26927 -0.45873 C 1.27396 -0.4733 1.27569 -0.48879 1.28038 -0.50312 C 1.29028 -0.53387 1.28385 -0.50636 1.28976 -0.5348 C 1.29201 -0.56301 1.29774 -0.58613 1.30417 -0.61341 C 1.31302 -0.65087 1.31979 -0.68902 1.32639 -0.7274 C 1.32535 -0.75676 1.32569 -0.78659 1.32309 -0.81595 C 1.32239 -0.82289 1.3191 -0.8289 1.31684 -0.83515 C 1.31163 -0.84948 1.30625 -0.86335 1.30087 -0.87746 C 1.29305 -0.89827 1.28871 -0.92116 1.27864 -0.94081 C 1.26215 -0.97295 1.23958 -0.99723 1.21996 -1.02543 C 1.20226 -1.0511 1.1783 -1.07838 1.15173 -1.08231 C 0.97083 -1.08162 0.78976 -1.08231 0.60885 -1.08023 C 0.59878 -1.08023 0.58871 -1.07746 0.57864 -1.07607 C 0.56701 -1.07445 0.54375 -1.07191 0.54375 -1.07168 C 0.51423 -1.06358 0.48489 -1.0541 0.45486 -1.05064 C 0.44271 -1.04925 0.4184 -1.04647 0.4184 -1.04624 C 0.39427 -1.03468 0.3691 -1.03306 0.34375 -1.02752 C 0.33368 -1.0252 0.32378 -1.02127 0.31371 -1.01896 C 0.29896 -1.01133 0.2842 -1.00462 0.26927 -0.99792 C 0.25989 -0.98936 0.24844 -0.98613 0.2375 -0.98312 C 0.22535 -0.97225 0.22448 -0.97619 0.21198 -0.96832 C 0.19028 -0.95468 0.16736 -0.94289 0.14375 -0.93665 C 0.13802 -0.93133 0.13264 -0.93156 0.12639 -0.92809 C 0.11111 -0.91954 0.09496 -0.91098 0.08038 -0.90058 C 0.06041 -0.88624 0.04774 -0.86058 0.0342 -0.83723 C 0.03229 -0.82682 0.02743 -0.81503 0.02153 -0.80763 C 0.01753 -0.79075 0.01319 -0.77272 0.00729 -0.75676 C 0.00503 -0.72555 0.0033 -0.72347 0.00573 -0.68509 C 0.00625 -0.67723 0.01232 -0.66844 0.01528 -0.66173 C 0.02344 -0.6437 0.03541 -0.61942 0.04705 -0.60462 C 0.05052 -0.59515 0.05469 -0.58936 0.05972 -0.5815 C 0.06788 -0.56832 0.07239 -0.55815 0.08194 -0.54543 C 0.08993 -0.5348 0.09722 -0.5237 0.10573 -0.51376 C 0.11076 -0.50775 0.11441 -0.49988 0.11996 -0.4948 C 0.13003 -0.48555 0.14132 -0.47861 0.15173 -0.46936 C 0.15642 -0.46543 0.15972 -0.45873 0.16441 -0.45457 C 0.17361 -0.4363 0.18125 -0.41526 0.19305 -0.39954 C 0.19601 -0.38798 0.19271 -0.39838 0.1993 -0.38682 C 0.20573 -0.37595 0.21111 -0.36532 0.2184 -0.35538 C 0.22187 -0.3415 0.22969 -0.32925 0.2375 -0.31931 C 0.23854 -0.31676 0.23923 -0.3133 0.24062 -0.31075 C 0.24184 -0.30844 0.24427 -0.30705 0.24531 -0.30451 C 0.24635 -0.3022 0.24601 -0.2985 0.24705 -0.29619 C 0.25052 -0.28647 0.25607 -0.27792 0.25972 -0.26844 C 0.2651 -0.25434 0.25955 -0.26127 0.26753 -0.25387 C 0.27153 -0.24601 0.27448 -0.23815 0.27864 -0.23075 C 0.28264 -0.21526 0.27691 -0.23445 0.28663 -0.21572 C 0.29583 -0.19815 0.28055 -0.21896 0.29149 -0.20509 C 0.29583 -0.18775 0.28976 -0.20902 0.29618 -0.19445 C 0.29705 -0.1926 0.2967 -0.19029 0.29774 -0.18844 C 0.30226 -0.17688 0.30295 -0.17688 0.30885 -0.16925 C 0.31094 -0.15792 0.3158 -0.15353 0.31996 -0.14382 C 0.32465 -0.13295 0.33073 -0.12116 0.3375 -0.11214 C 0.34357 -0.10405 0.35295 -0.10012 0.35816 -0.09087 C 0.37153 -0.06728 0.38194 -0.04023 0.39774 -0.01919 C 0.40104 -0.00532 0.41111 0.00254 0.4184 0.01272 C 0.42257 0.02959 0.41614 0.00948 0.42482 0.02104 C 0.42604 0.02266 0.42552 0.02566 0.42639 0.02751 C 0.42864 0.03214 0.43142 0.03584 0.4342 0.04 C 0.43715 0.04439 0.44375 0.05272 0.44375 0.05295 C 0.44427 0.0548 0.44444 0.05711 0.44531 0.05919 C 0.44722 0.06358 0.45052 0.06705 0.45173 0.07191 C 0.45538 0.08624 0.4526 0.08139 0.45816 0.08879 C 0.46163 0.10289 0.46736 0.11468 0.47083 0.12879 C 0.46979 0.13017 0.46892 0.13202 0.46753 0.13318 C 0.46319 0.13688 0.45937 0.13364 0.46753 0.13734 C 0.48767 0.13665 0.50781 0.13642 0.52795 0.13526 C 0.54097 0.13457 0.55503 0.12509 0.56753 0.12046 C 0.57621 0.11746 0.58976 0.11329 0.59774 0.10983 C 0.60243 0.10775 0.60729 0.10566 0.61198 0.10358 C 0.61354 0.10289 0.61684 0.1015 0.61684 0.10173 C 0.62257 0.09618 0.62934 0.09156 0.63594 0.08879 C 0.64913 0.06983 0.6276 0.09896 0.64375 0.08231 C 0.64722 0.07861 0.65017 0.07376 0.6533 0.06959 C 0.66146 0.05873 0.66805 0.04532 0.67552 0.03376 C 0.67934 0.02775 0.68351 0.01965 0.68819 0.0148 C 0.69114 0.01156 0.69774 0.00624 0.69774 0.00647 C 0.70191 -0.00185 0.70816 -0.00971 0.71528 -0.01272 C 0.72014 -0.01688 0.72239 -0.02104 0.72795 -0.02335 C 0.73455 -0.03214 0.74271 -0.03422 0.75173 -0.03815 C 0.7533 -0.03884 0.75486 -0.03954 0.75642 -0.04023 C 0.75798 -0.04093 0.75972 -0.04162 0.76128 -0.04231 C 0.76285 -0.04301 0.76597 -0.04439 0.76597 -0.04416 C 0.77292 -0.05364 0.79201 -0.0585 0.8026 -0.06127 C 0.81597 -0.07376 0.79514 -0.05526 0.81684 -0.06983 C 0.825 -0.07538 0.83194 -0.08139 0.84062 -0.08462 C 0.84653 -0.08671 0.85816 -0.09087 0.85816 -0.09064 C 0.8592 -0.09225 0.85989 -0.09434 0.86128 -0.09526 C 0.86423 -0.09734 0.87083 -0.09942 0.87083 -0.09919 C 0.88107 -0.1096 0.89357 -0.11168 0.90573 -0.1163 C 0.91458 -0.11954 0.90607 -0.11699 0.91684 -0.12278 C 0.92153 -0.12532 0.92691 -0.12532 0.93107 -0.12902 C 0.93264 -0.13041 0.9342 -0.13225 0.93594 -0.13318 C 0.94375 -0.13711 0.95295 -0.13965 0.96128 -0.14197 C 0.97621 -0.15168 0.99271 -0.15954 1.00885 -0.16486 C 1.02066 -0.17688 1.0092 -0.1674 1.02639 -0.17341 C 1.05903 -0.18474 1.02604 -0.17595 1.04531 -0.18197 C 1.06059 -0.18659 1.04583 -0.18081 1.06285 -0.18844 C 1.06441 -0.18913 1.06753 -0.19029 1.06753 -0.19029 C 1.06128 -0.17757 1.06823 -0.18913 1.05972 -0.18197 C 1.04896 -0.17341 1.06458 -0.18127 1.05173 -0.17572 C 1.03923 -0.15884 1.05434 -0.17688 1.04219 -0.1674 C 1.04097 -0.16601 1.04028 -0.16393 1.03906 -0.16278 C 1.03767 -0.16185 1.0342 -0.16069 1.0342 -0.16069 " pathEditMode="fixed" rAng="0" ptsTypes="fffffffffffffffffffffffffffffffffffffffffffffffffffffffffffffffffffffffffffffffffffffffffffffffff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" y="-47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Razvojno okruženje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Aplikacije za Android se pišu u programskom jeziku JAVA</a:t>
            </a:r>
          </a:p>
          <a:p>
            <a:endParaRPr lang="hr-HR" dirty="0" smtClean="0"/>
          </a:p>
          <a:p>
            <a:r>
              <a:rPr lang="hr-HR" dirty="0" smtClean="0"/>
              <a:t>Google preporučuje korištenje programa Eclipse i dodatka za Android</a:t>
            </a:r>
          </a:p>
          <a:p>
            <a:endParaRPr lang="hr-HR" dirty="0" smtClean="0"/>
          </a:p>
          <a:p>
            <a:r>
              <a:rPr lang="hr-HR" dirty="0" smtClean="0"/>
              <a:t>Eclipse je program otvorenog koda</a:t>
            </a:r>
            <a:endParaRPr lang="hr-H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Ukratko o kreditnom kalkulatoru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86320"/>
          </a:xfrm>
        </p:spPr>
        <p:txBody>
          <a:bodyPr>
            <a:normAutofit/>
          </a:bodyPr>
          <a:lstStyle/>
          <a:p>
            <a:r>
              <a:rPr lang="hr-HR" dirty="0" smtClean="0"/>
              <a:t>Brzo i jednostavno daje informacije o kreditima</a:t>
            </a:r>
          </a:p>
          <a:p>
            <a:r>
              <a:rPr lang="hr-HR" dirty="0" smtClean="0"/>
              <a:t>Izračun mjesečne rate</a:t>
            </a:r>
          </a:p>
          <a:p>
            <a:r>
              <a:rPr lang="hr-HR" dirty="0" smtClean="0"/>
              <a:t>Praćenje uplata mjesečnih rata</a:t>
            </a:r>
          </a:p>
          <a:p>
            <a:r>
              <a:rPr lang="hr-HR" dirty="0" smtClean="0"/>
              <a:t>Podsjetnik na uplatu rate</a:t>
            </a:r>
          </a:p>
          <a:p>
            <a:r>
              <a:rPr lang="hr-HR" dirty="0" smtClean="0"/>
              <a:t>Odabir kredita prema:</a:t>
            </a:r>
          </a:p>
          <a:p>
            <a:pPr lvl="1"/>
            <a:r>
              <a:rPr lang="hr-HR" dirty="0" smtClean="0"/>
              <a:t>Namjeni</a:t>
            </a:r>
          </a:p>
          <a:p>
            <a:pPr lvl="1"/>
            <a:r>
              <a:rPr lang="hr-HR" dirty="0" smtClean="0"/>
              <a:t>Banci</a:t>
            </a:r>
          </a:p>
          <a:p>
            <a:pPr lvl="1"/>
            <a:r>
              <a:rPr lang="hr-HR" dirty="0" smtClean="0"/>
              <a:t>Iznosu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rin\Desktop\h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0" y="0"/>
            <a:ext cx="8460432" cy="6345323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Marin\Desktop\baz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160907" cy="6120680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508</TotalTime>
  <Words>220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Kreditni kalkulator za  Android OS</vt:lpstr>
      <vt:lpstr>Sadržaj:</vt:lpstr>
      <vt:lpstr>Općenito o Android OS-u</vt:lpstr>
      <vt:lpstr>Općenito o Android OS-u</vt:lpstr>
      <vt:lpstr>Općenito o Android OS-u</vt:lpstr>
      <vt:lpstr>Razvojno okruženje</vt:lpstr>
      <vt:lpstr>Ukratko o kreditnom kalkulatoru</vt:lpstr>
      <vt:lpstr>Slide 8</vt:lpstr>
      <vt:lpstr>Slide 9</vt:lpstr>
      <vt:lpstr>Klase</vt:lpstr>
      <vt:lpstr>Trenutno stanje</vt:lpstr>
      <vt:lpstr>Hvala na pažnji i sretno sa završnim ispitima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Kreditni kalkulator za  Android OS</dc:title>
  <dc:creator>ivana</dc:creator>
  <cp:lastModifiedBy>Marin</cp:lastModifiedBy>
  <cp:revision>54</cp:revision>
  <dcterms:created xsi:type="dcterms:W3CDTF">2011-05-01T22:09:30Z</dcterms:created>
  <dcterms:modified xsi:type="dcterms:W3CDTF">2011-06-07T08:29:56Z</dcterms:modified>
</cp:coreProperties>
</file>